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6"/>
  </p:notesMasterIdLst>
  <p:sldIdLst>
    <p:sldId id="256" r:id="rId4"/>
    <p:sldId id="258" r:id="rId5"/>
    <p:sldId id="260" r:id="rId6"/>
    <p:sldId id="257" r:id="rId7"/>
    <p:sldId id="259" r:id="rId8"/>
    <p:sldId id="267" r:id="rId9"/>
    <p:sldId id="268" r:id="rId10"/>
    <p:sldId id="269" r:id="rId11"/>
    <p:sldId id="262" r:id="rId12"/>
    <p:sldId id="261" r:id="rId13"/>
    <p:sldId id="264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ike\Documents\muonsinc\HCC\091023-calculation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ke\Documents\muonsinc\10-SBIRs\DielectricLoadCavity\LossTangentVTem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Ez as a function of R for various ceramic loading schemes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'325MHZ'!$B$7</c:f>
              <c:strCache>
                <c:ptCount val="1"/>
                <c:pt idx="0">
                  <c:v>Ez</c:v>
                </c:pt>
              </c:strCache>
            </c:strRef>
          </c:tx>
          <c:marker>
            <c:symbol val="none"/>
          </c:marker>
          <c:xVal>
            <c:numRef>
              <c:f>'325MHZ'!$A$8:$A$108</c:f>
              <c:numCache>
                <c:formatCode>General</c:formatCode>
                <c:ptCount val="101"/>
                <c:pt idx="0">
                  <c:v>0</c:v>
                </c:pt>
                <c:pt idx="1">
                  <c:v>0.17599999999999999</c:v>
                </c:pt>
                <c:pt idx="2">
                  <c:v>0.35199999999999998</c:v>
                </c:pt>
                <c:pt idx="3">
                  <c:v>0.52800000000000002</c:v>
                </c:pt>
                <c:pt idx="4">
                  <c:v>0.70399999999999996</c:v>
                </c:pt>
                <c:pt idx="5">
                  <c:v>0.88</c:v>
                </c:pt>
                <c:pt idx="6">
                  <c:v>1.056</c:v>
                </c:pt>
                <c:pt idx="7">
                  <c:v>1.232</c:v>
                </c:pt>
                <c:pt idx="8">
                  <c:v>1.4079999999999999</c:v>
                </c:pt>
                <c:pt idx="9">
                  <c:v>1.5840000000000001</c:v>
                </c:pt>
                <c:pt idx="10">
                  <c:v>1.76</c:v>
                </c:pt>
                <c:pt idx="11">
                  <c:v>1.9359999999999999</c:v>
                </c:pt>
                <c:pt idx="12">
                  <c:v>2.1120000000000001</c:v>
                </c:pt>
                <c:pt idx="13">
                  <c:v>2.2879999999999998</c:v>
                </c:pt>
                <c:pt idx="14">
                  <c:v>2.464</c:v>
                </c:pt>
                <c:pt idx="15">
                  <c:v>2.64</c:v>
                </c:pt>
                <c:pt idx="16">
                  <c:v>2.8159999999999998</c:v>
                </c:pt>
                <c:pt idx="17">
                  <c:v>2.992</c:v>
                </c:pt>
                <c:pt idx="18">
                  <c:v>3.1680000000000001</c:v>
                </c:pt>
                <c:pt idx="19">
                  <c:v>3.3439999999999999</c:v>
                </c:pt>
                <c:pt idx="20">
                  <c:v>3.52</c:v>
                </c:pt>
                <c:pt idx="21">
                  <c:v>3.6960000000000002</c:v>
                </c:pt>
                <c:pt idx="22">
                  <c:v>3.8719999999999999</c:v>
                </c:pt>
                <c:pt idx="23">
                  <c:v>4.048</c:v>
                </c:pt>
                <c:pt idx="24">
                  <c:v>4.2240000000000002</c:v>
                </c:pt>
                <c:pt idx="25">
                  <c:v>4.4000000000000004</c:v>
                </c:pt>
                <c:pt idx="26">
                  <c:v>4.5759999999999996</c:v>
                </c:pt>
                <c:pt idx="27">
                  <c:v>4.7519999999999998</c:v>
                </c:pt>
                <c:pt idx="28">
                  <c:v>4.9279999999999999</c:v>
                </c:pt>
                <c:pt idx="29">
                  <c:v>5.1040000000000001</c:v>
                </c:pt>
                <c:pt idx="30">
                  <c:v>5.28</c:v>
                </c:pt>
                <c:pt idx="31">
                  <c:v>5.4560000000000004</c:v>
                </c:pt>
                <c:pt idx="32">
                  <c:v>5.6319999999999997</c:v>
                </c:pt>
                <c:pt idx="33">
                  <c:v>5.8079999999999998</c:v>
                </c:pt>
                <c:pt idx="34">
                  <c:v>5.984</c:v>
                </c:pt>
                <c:pt idx="35">
                  <c:v>6.16</c:v>
                </c:pt>
                <c:pt idx="36">
                  <c:v>6.3360000000000003</c:v>
                </c:pt>
                <c:pt idx="37">
                  <c:v>6.5119999999999996</c:v>
                </c:pt>
                <c:pt idx="38">
                  <c:v>6.6879999999999997</c:v>
                </c:pt>
                <c:pt idx="39">
                  <c:v>6.8639999999999999</c:v>
                </c:pt>
                <c:pt idx="40">
                  <c:v>7.04</c:v>
                </c:pt>
                <c:pt idx="41">
                  <c:v>7.2160000000000002</c:v>
                </c:pt>
                <c:pt idx="42">
                  <c:v>7.3920000000000003</c:v>
                </c:pt>
                <c:pt idx="43">
                  <c:v>7.5679999999999996</c:v>
                </c:pt>
                <c:pt idx="44">
                  <c:v>7.7439999999999998</c:v>
                </c:pt>
                <c:pt idx="45">
                  <c:v>7.92</c:v>
                </c:pt>
                <c:pt idx="46">
                  <c:v>8.0960000000000001</c:v>
                </c:pt>
                <c:pt idx="47">
                  <c:v>8.2720000000000002</c:v>
                </c:pt>
                <c:pt idx="48">
                  <c:v>8.4480000000000004</c:v>
                </c:pt>
                <c:pt idx="49">
                  <c:v>8.6240000000000006</c:v>
                </c:pt>
                <c:pt idx="50">
                  <c:v>8.8000000000000007</c:v>
                </c:pt>
                <c:pt idx="51">
                  <c:v>8.9760000000000009</c:v>
                </c:pt>
                <c:pt idx="52">
                  <c:v>9.1519999999999992</c:v>
                </c:pt>
                <c:pt idx="53">
                  <c:v>9.3279999999999994</c:v>
                </c:pt>
                <c:pt idx="54">
                  <c:v>9.5039999999999996</c:v>
                </c:pt>
                <c:pt idx="55">
                  <c:v>9.68</c:v>
                </c:pt>
                <c:pt idx="56">
                  <c:v>9.8559999999999999</c:v>
                </c:pt>
                <c:pt idx="57">
                  <c:v>10.032</c:v>
                </c:pt>
                <c:pt idx="58">
                  <c:v>10.208</c:v>
                </c:pt>
                <c:pt idx="59">
                  <c:v>10.384</c:v>
                </c:pt>
                <c:pt idx="60">
                  <c:v>10.56</c:v>
                </c:pt>
                <c:pt idx="61">
                  <c:v>10.736000000000001</c:v>
                </c:pt>
                <c:pt idx="62">
                  <c:v>10.912000000000001</c:v>
                </c:pt>
                <c:pt idx="63">
                  <c:v>11.087999999999999</c:v>
                </c:pt>
                <c:pt idx="64">
                  <c:v>11.263999999999999</c:v>
                </c:pt>
                <c:pt idx="65">
                  <c:v>11.44</c:v>
                </c:pt>
                <c:pt idx="66">
                  <c:v>11.616</c:v>
                </c:pt>
                <c:pt idx="67">
                  <c:v>11.792</c:v>
                </c:pt>
                <c:pt idx="68">
                  <c:v>11.968</c:v>
                </c:pt>
                <c:pt idx="69">
                  <c:v>12.144</c:v>
                </c:pt>
                <c:pt idx="70">
                  <c:v>12.32</c:v>
                </c:pt>
                <c:pt idx="71">
                  <c:v>12.496</c:v>
                </c:pt>
                <c:pt idx="72">
                  <c:v>12.672000000000001</c:v>
                </c:pt>
                <c:pt idx="73">
                  <c:v>12.848000000000001</c:v>
                </c:pt>
                <c:pt idx="74">
                  <c:v>13.023999999999999</c:v>
                </c:pt>
                <c:pt idx="75">
                  <c:v>13.2</c:v>
                </c:pt>
                <c:pt idx="76">
                  <c:v>13.375999999999999</c:v>
                </c:pt>
                <c:pt idx="77">
                  <c:v>13.552</c:v>
                </c:pt>
                <c:pt idx="78">
                  <c:v>13.728</c:v>
                </c:pt>
                <c:pt idx="79">
                  <c:v>13.904</c:v>
                </c:pt>
                <c:pt idx="80">
                  <c:v>14.08</c:v>
                </c:pt>
                <c:pt idx="81">
                  <c:v>14.256</c:v>
                </c:pt>
                <c:pt idx="82">
                  <c:v>14.432</c:v>
                </c:pt>
                <c:pt idx="83">
                  <c:v>14.608000000000001</c:v>
                </c:pt>
                <c:pt idx="84">
                  <c:v>14.784000000000001</c:v>
                </c:pt>
                <c:pt idx="85">
                  <c:v>14.96</c:v>
                </c:pt>
                <c:pt idx="86">
                  <c:v>15.135999999999999</c:v>
                </c:pt>
                <c:pt idx="87">
                  <c:v>15.311999999999999</c:v>
                </c:pt>
                <c:pt idx="88">
                  <c:v>15.488</c:v>
                </c:pt>
                <c:pt idx="89">
                  <c:v>15.664</c:v>
                </c:pt>
                <c:pt idx="90">
                  <c:v>15.84</c:v>
                </c:pt>
                <c:pt idx="91">
                  <c:v>16.015999999999998</c:v>
                </c:pt>
                <c:pt idx="92">
                  <c:v>16.192</c:v>
                </c:pt>
                <c:pt idx="93">
                  <c:v>16.367999999999999</c:v>
                </c:pt>
                <c:pt idx="94">
                  <c:v>16.544</c:v>
                </c:pt>
                <c:pt idx="95">
                  <c:v>16.72</c:v>
                </c:pt>
                <c:pt idx="96">
                  <c:v>16.896000000000001</c:v>
                </c:pt>
                <c:pt idx="97">
                  <c:v>17.071999999999999</c:v>
                </c:pt>
                <c:pt idx="98">
                  <c:v>17.248000000000001</c:v>
                </c:pt>
                <c:pt idx="99">
                  <c:v>17.423999999999999</c:v>
                </c:pt>
                <c:pt idx="100">
                  <c:v>17.600000000000001</c:v>
                </c:pt>
              </c:numCache>
            </c:numRef>
          </c:xVal>
          <c:yVal>
            <c:numRef>
              <c:f>'325MHZ'!$B$8:$B$108</c:f>
              <c:numCache>
                <c:formatCode>0.00E+00</c:formatCode>
                <c:ptCount val="101"/>
                <c:pt idx="0">
                  <c:v>1.0000020000000001</c:v>
                </c:pt>
                <c:pt idx="1">
                  <c:v>0.99970630000000005</c:v>
                </c:pt>
                <c:pt idx="2">
                  <c:v>0.99941060000000004</c:v>
                </c:pt>
                <c:pt idx="3">
                  <c:v>0.99911479999999997</c:v>
                </c:pt>
                <c:pt idx="4">
                  <c:v>0.99881679999999995</c:v>
                </c:pt>
                <c:pt idx="5">
                  <c:v>0.99842249999999999</c:v>
                </c:pt>
                <c:pt idx="6">
                  <c:v>0.99815560000000003</c:v>
                </c:pt>
                <c:pt idx="7">
                  <c:v>0.99760660000000001</c:v>
                </c:pt>
                <c:pt idx="8">
                  <c:v>0.99711369999999999</c:v>
                </c:pt>
                <c:pt idx="9">
                  <c:v>0.99642109999999995</c:v>
                </c:pt>
                <c:pt idx="10">
                  <c:v>0.99570999999999998</c:v>
                </c:pt>
                <c:pt idx="11">
                  <c:v>0.99496090000000004</c:v>
                </c:pt>
                <c:pt idx="12">
                  <c:v>0.99409809999999998</c:v>
                </c:pt>
                <c:pt idx="13">
                  <c:v>0.99321680000000001</c:v>
                </c:pt>
                <c:pt idx="14">
                  <c:v>0.99219990000000002</c:v>
                </c:pt>
                <c:pt idx="15">
                  <c:v>0.99118870000000003</c:v>
                </c:pt>
                <c:pt idx="16">
                  <c:v>0.99001709999999998</c:v>
                </c:pt>
                <c:pt idx="17">
                  <c:v>0.98882809999999999</c:v>
                </c:pt>
                <c:pt idx="18">
                  <c:v>0.9875507</c:v>
                </c:pt>
                <c:pt idx="19">
                  <c:v>0.98620699999999994</c:v>
                </c:pt>
                <c:pt idx="20">
                  <c:v>0.98480610000000002</c:v>
                </c:pt>
                <c:pt idx="21">
                  <c:v>0.98330910000000005</c:v>
                </c:pt>
                <c:pt idx="22">
                  <c:v>0.98178650000000001</c:v>
                </c:pt>
                <c:pt idx="23">
                  <c:v>0.98013680000000003</c:v>
                </c:pt>
                <c:pt idx="24">
                  <c:v>0.97847910000000005</c:v>
                </c:pt>
                <c:pt idx="25">
                  <c:v>0.97663219999999995</c:v>
                </c:pt>
                <c:pt idx="26">
                  <c:v>0.9747673</c:v>
                </c:pt>
                <c:pt idx="27">
                  <c:v>0.97282360000000001</c:v>
                </c:pt>
                <c:pt idx="28">
                  <c:v>0.97078759999999997</c:v>
                </c:pt>
                <c:pt idx="29">
                  <c:v>0.96871620000000003</c:v>
                </c:pt>
                <c:pt idx="30">
                  <c:v>0.96655279999999999</c:v>
                </c:pt>
                <c:pt idx="31">
                  <c:v>0.96434660000000005</c:v>
                </c:pt>
                <c:pt idx="32">
                  <c:v>0.96206480000000005</c:v>
                </c:pt>
                <c:pt idx="33">
                  <c:v>0.959785</c:v>
                </c:pt>
                <c:pt idx="34">
                  <c:v>0.95734790000000003</c:v>
                </c:pt>
                <c:pt idx="35">
                  <c:v>0.95489360000000001</c:v>
                </c:pt>
                <c:pt idx="36">
                  <c:v>0.95235309999999995</c:v>
                </c:pt>
                <c:pt idx="37">
                  <c:v>0.94974670000000005</c:v>
                </c:pt>
                <c:pt idx="38">
                  <c:v>0.94708499999999995</c:v>
                </c:pt>
                <c:pt idx="39">
                  <c:v>0.94432890000000003</c:v>
                </c:pt>
                <c:pt idx="40">
                  <c:v>0.9415481</c:v>
                </c:pt>
                <c:pt idx="41">
                  <c:v>0.93864510000000001</c:v>
                </c:pt>
                <c:pt idx="42">
                  <c:v>0.93574650000000004</c:v>
                </c:pt>
                <c:pt idx="43">
                  <c:v>0.93269820000000003</c:v>
                </c:pt>
                <c:pt idx="44">
                  <c:v>0.92963280000000004</c:v>
                </c:pt>
                <c:pt idx="45">
                  <c:v>0.92649210000000004</c:v>
                </c:pt>
                <c:pt idx="46">
                  <c:v>0.92328379999999999</c:v>
                </c:pt>
                <c:pt idx="47">
                  <c:v>0.92002919999999999</c:v>
                </c:pt>
                <c:pt idx="48">
                  <c:v>0.91668039999999995</c:v>
                </c:pt>
                <c:pt idx="49">
                  <c:v>0.91331519999999999</c:v>
                </c:pt>
                <c:pt idx="50">
                  <c:v>0.90982669999999999</c:v>
                </c:pt>
                <c:pt idx="51">
                  <c:v>0.90634859999999995</c:v>
                </c:pt>
                <c:pt idx="52">
                  <c:v>0.90272330000000001</c:v>
                </c:pt>
                <c:pt idx="53">
                  <c:v>0.89908149999999998</c:v>
                </c:pt>
                <c:pt idx="54">
                  <c:v>0.89541780000000004</c:v>
                </c:pt>
                <c:pt idx="55">
                  <c:v>0.89169129999999996</c:v>
                </c:pt>
                <c:pt idx="56">
                  <c:v>0.88794969999999995</c:v>
                </c:pt>
                <c:pt idx="57">
                  <c:v>0.88563170000000002</c:v>
                </c:pt>
                <c:pt idx="58">
                  <c:v>0.87973230000000002</c:v>
                </c:pt>
                <c:pt idx="59">
                  <c:v>0.8730523</c:v>
                </c:pt>
                <c:pt idx="60">
                  <c:v>0.86561900000000003</c:v>
                </c:pt>
                <c:pt idx="61">
                  <c:v>0.85697350000000005</c:v>
                </c:pt>
                <c:pt idx="62">
                  <c:v>0.84764839999999997</c:v>
                </c:pt>
                <c:pt idx="63">
                  <c:v>0.83728800000000003</c:v>
                </c:pt>
                <c:pt idx="64">
                  <c:v>0.82571530000000004</c:v>
                </c:pt>
                <c:pt idx="65">
                  <c:v>0.81342449999999999</c:v>
                </c:pt>
                <c:pt idx="66">
                  <c:v>0.799736</c:v>
                </c:pt>
                <c:pt idx="67">
                  <c:v>0.78548419999999997</c:v>
                </c:pt>
                <c:pt idx="68">
                  <c:v>0.76995860000000005</c:v>
                </c:pt>
                <c:pt idx="69">
                  <c:v>0.75377340000000004</c:v>
                </c:pt>
                <c:pt idx="70">
                  <c:v>0.73663060000000002</c:v>
                </c:pt>
                <c:pt idx="71">
                  <c:v>0.71865939999999995</c:v>
                </c:pt>
                <c:pt idx="72">
                  <c:v>0.7000111</c:v>
                </c:pt>
                <c:pt idx="73">
                  <c:v>0.68041399999999996</c:v>
                </c:pt>
                <c:pt idx="74">
                  <c:v>0.66036229999999996</c:v>
                </c:pt>
                <c:pt idx="75">
                  <c:v>0.63930319999999996</c:v>
                </c:pt>
                <c:pt idx="76">
                  <c:v>0.61782610000000004</c:v>
                </c:pt>
                <c:pt idx="77">
                  <c:v>0.59560250000000003</c:v>
                </c:pt>
                <c:pt idx="78">
                  <c:v>0.57286049999999999</c:v>
                </c:pt>
                <c:pt idx="79">
                  <c:v>0.54958940000000001</c:v>
                </c:pt>
                <c:pt idx="80">
                  <c:v>0.52575700000000003</c:v>
                </c:pt>
                <c:pt idx="81">
                  <c:v>0.50154589999999999</c:v>
                </c:pt>
                <c:pt idx="82">
                  <c:v>0.47680080000000002</c:v>
                </c:pt>
                <c:pt idx="83">
                  <c:v>0.45175490000000001</c:v>
                </c:pt>
                <c:pt idx="84">
                  <c:v>0.42627890000000002</c:v>
                </c:pt>
                <c:pt idx="85">
                  <c:v>0.40049380000000001</c:v>
                </c:pt>
                <c:pt idx="86">
                  <c:v>0.37448009999999998</c:v>
                </c:pt>
                <c:pt idx="87">
                  <c:v>0.34816639999999999</c:v>
                </c:pt>
                <c:pt idx="88">
                  <c:v>0.32169019999999998</c:v>
                </c:pt>
                <c:pt idx="89">
                  <c:v>0.29503309999999999</c:v>
                </c:pt>
                <c:pt idx="90">
                  <c:v>0.26820280000000002</c:v>
                </c:pt>
                <c:pt idx="91">
                  <c:v>0.2413815</c:v>
                </c:pt>
                <c:pt idx="92">
                  <c:v>0.21432329999999999</c:v>
                </c:pt>
                <c:pt idx="93">
                  <c:v>0.1874962</c:v>
                </c:pt>
                <c:pt idx="94">
                  <c:v>0.1604756</c:v>
                </c:pt>
                <c:pt idx="95">
                  <c:v>0.1314506</c:v>
                </c:pt>
                <c:pt idx="96">
                  <c:v>0.10406509999999999</c:v>
                </c:pt>
                <c:pt idx="97">
                  <c:v>7.8208189999999997E-2</c:v>
                </c:pt>
                <c:pt idx="98">
                  <c:v>5.1606770000000003E-2</c:v>
                </c:pt>
                <c:pt idx="99">
                  <c:v>2.5542740000000001E-2</c:v>
                </c:pt>
                <c:pt idx="100">
                  <c:v>1.020893E-15</c:v>
                </c:pt>
              </c:numCache>
            </c:numRef>
          </c:yVal>
        </c:ser>
        <c:ser>
          <c:idx val="1"/>
          <c:order val="1"/>
          <c:tx>
            <c:strRef>
              <c:f>'325MHZ'!$D$7</c:f>
              <c:strCache>
                <c:ptCount val="1"/>
                <c:pt idx="0">
                  <c:v>Ez</c:v>
                </c:pt>
              </c:strCache>
            </c:strRef>
          </c:tx>
          <c:marker>
            <c:symbol val="none"/>
          </c:marker>
          <c:xVal>
            <c:numRef>
              <c:f>'325MHZ'!$C$8:$C$108</c:f>
              <c:numCache>
                <c:formatCode>0.00E+00</c:formatCode>
                <c:ptCount val="101"/>
                <c:pt idx="0">
                  <c:v>0</c:v>
                </c:pt>
                <c:pt idx="1">
                  <c:v>0.18</c:v>
                </c:pt>
                <c:pt idx="2">
                  <c:v>0.36</c:v>
                </c:pt>
                <c:pt idx="3">
                  <c:v>0.54</c:v>
                </c:pt>
                <c:pt idx="4">
                  <c:v>0.72</c:v>
                </c:pt>
                <c:pt idx="5">
                  <c:v>0.9</c:v>
                </c:pt>
                <c:pt idx="6">
                  <c:v>1.08</c:v>
                </c:pt>
                <c:pt idx="7">
                  <c:v>1.26</c:v>
                </c:pt>
                <c:pt idx="8">
                  <c:v>1.44</c:v>
                </c:pt>
                <c:pt idx="9">
                  <c:v>1.62</c:v>
                </c:pt>
                <c:pt idx="10">
                  <c:v>1.8</c:v>
                </c:pt>
                <c:pt idx="11">
                  <c:v>1.98</c:v>
                </c:pt>
                <c:pt idx="12">
                  <c:v>2.16</c:v>
                </c:pt>
                <c:pt idx="13">
                  <c:v>2.34</c:v>
                </c:pt>
                <c:pt idx="14">
                  <c:v>2.52</c:v>
                </c:pt>
                <c:pt idx="15">
                  <c:v>2.7</c:v>
                </c:pt>
                <c:pt idx="16">
                  <c:v>2.88</c:v>
                </c:pt>
                <c:pt idx="17">
                  <c:v>3.06</c:v>
                </c:pt>
                <c:pt idx="18">
                  <c:v>3.24</c:v>
                </c:pt>
                <c:pt idx="19">
                  <c:v>3.42</c:v>
                </c:pt>
                <c:pt idx="20">
                  <c:v>3.6</c:v>
                </c:pt>
                <c:pt idx="21">
                  <c:v>3.78</c:v>
                </c:pt>
                <c:pt idx="22">
                  <c:v>3.96</c:v>
                </c:pt>
                <c:pt idx="23">
                  <c:v>4.1399999999999997</c:v>
                </c:pt>
                <c:pt idx="24">
                  <c:v>4.32</c:v>
                </c:pt>
                <c:pt idx="25">
                  <c:v>4.5</c:v>
                </c:pt>
                <c:pt idx="26">
                  <c:v>4.68</c:v>
                </c:pt>
                <c:pt idx="27">
                  <c:v>4.8600000000000003</c:v>
                </c:pt>
                <c:pt idx="28">
                  <c:v>5.04</c:v>
                </c:pt>
                <c:pt idx="29">
                  <c:v>5.22</c:v>
                </c:pt>
                <c:pt idx="30">
                  <c:v>5.4</c:v>
                </c:pt>
                <c:pt idx="31">
                  <c:v>5.58</c:v>
                </c:pt>
                <c:pt idx="32">
                  <c:v>5.76</c:v>
                </c:pt>
                <c:pt idx="33">
                  <c:v>5.94</c:v>
                </c:pt>
                <c:pt idx="34">
                  <c:v>6.12</c:v>
                </c:pt>
                <c:pt idx="35">
                  <c:v>6.3</c:v>
                </c:pt>
                <c:pt idx="36">
                  <c:v>6.48</c:v>
                </c:pt>
                <c:pt idx="37">
                  <c:v>6.66</c:v>
                </c:pt>
                <c:pt idx="38">
                  <c:v>6.84</c:v>
                </c:pt>
                <c:pt idx="39">
                  <c:v>7.02</c:v>
                </c:pt>
                <c:pt idx="40">
                  <c:v>7.2</c:v>
                </c:pt>
                <c:pt idx="41">
                  <c:v>7.38</c:v>
                </c:pt>
                <c:pt idx="42">
                  <c:v>7.56</c:v>
                </c:pt>
                <c:pt idx="43">
                  <c:v>7.74</c:v>
                </c:pt>
                <c:pt idx="44">
                  <c:v>7.92</c:v>
                </c:pt>
                <c:pt idx="45">
                  <c:v>8.1</c:v>
                </c:pt>
                <c:pt idx="46">
                  <c:v>8.2799999999999994</c:v>
                </c:pt>
                <c:pt idx="47">
                  <c:v>8.4600000000000009</c:v>
                </c:pt>
                <c:pt idx="48">
                  <c:v>8.64</c:v>
                </c:pt>
                <c:pt idx="49">
                  <c:v>8.82</c:v>
                </c:pt>
                <c:pt idx="50">
                  <c:v>9</c:v>
                </c:pt>
                <c:pt idx="51">
                  <c:v>9.18</c:v>
                </c:pt>
                <c:pt idx="52">
                  <c:v>9.36</c:v>
                </c:pt>
                <c:pt idx="53">
                  <c:v>9.5399999999999991</c:v>
                </c:pt>
                <c:pt idx="54">
                  <c:v>9.7200000000000006</c:v>
                </c:pt>
                <c:pt idx="55">
                  <c:v>9.9</c:v>
                </c:pt>
                <c:pt idx="56">
                  <c:v>10.08</c:v>
                </c:pt>
                <c:pt idx="57">
                  <c:v>10.26</c:v>
                </c:pt>
                <c:pt idx="58">
                  <c:v>10.44</c:v>
                </c:pt>
                <c:pt idx="59">
                  <c:v>10.62</c:v>
                </c:pt>
                <c:pt idx="60">
                  <c:v>10.8</c:v>
                </c:pt>
                <c:pt idx="61">
                  <c:v>10.98</c:v>
                </c:pt>
                <c:pt idx="62">
                  <c:v>11.16</c:v>
                </c:pt>
                <c:pt idx="63">
                  <c:v>11.34</c:v>
                </c:pt>
                <c:pt idx="64">
                  <c:v>11.52</c:v>
                </c:pt>
                <c:pt idx="65">
                  <c:v>11.7</c:v>
                </c:pt>
                <c:pt idx="66">
                  <c:v>11.88</c:v>
                </c:pt>
                <c:pt idx="67">
                  <c:v>12.06</c:v>
                </c:pt>
                <c:pt idx="68">
                  <c:v>12.24</c:v>
                </c:pt>
                <c:pt idx="69">
                  <c:v>12.42</c:v>
                </c:pt>
                <c:pt idx="70">
                  <c:v>12.6</c:v>
                </c:pt>
                <c:pt idx="71">
                  <c:v>12.78</c:v>
                </c:pt>
                <c:pt idx="72">
                  <c:v>12.96</c:v>
                </c:pt>
                <c:pt idx="73">
                  <c:v>13.14</c:v>
                </c:pt>
                <c:pt idx="74">
                  <c:v>13.32</c:v>
                </c:pt>
                <c:pt idx="75">
                  <c:v>13.5</c:v>
                </c:pt>
                <c:pt idx="76">
                  <c:v>13.68</c:v>
                </c:pt>
                <c:pt idx="77">
                  <c:v>13.86</c:v>
                </c:pt>
                <c:pt idx="78">
                  <c:v>14.04</c:v>
                </c:pt>
                <c:pt idx="79">
                  <c:v>14.22</c:v>
                </c:pt>
                <c:pt idx="80">
                  <c:v>14.4</c:v>
                </c:pt>
                <c:pt idx="81">
                  <c:v>14.58</c:v>
                </c:pt>
                <c:pt idx="82">
                  <c:v>14.76</c:v>
                </c:pt>
                <c:pt idx="83">
                  <c:v>14.94</c:v>
                </c:pt>
                <c:pt idx="84">
                  <c:v>15.12</c:v>
                </c:pt>
                <c:pt idx="85">
                  <c:v>15.3</c:v>
                </c:pt>
                <c:pt idx="86">
                  <c:v>15.48</c:v>
                </c:pt>
                <c:pt idx="87">
                  <c:v>15.66</c:v>
                </c:pt>
                <c:pt idx="88">
                  <c:v>15.84</c:v>
                </c:pt>
                <c:pt idx="89">
                  <c:v>16.02</c:v>
                </c:pt>
                <c:pt idx="90">
                  <c:v>16.2</c:v>
                </c:pt>
                <c:pt idx="91">
                  <c:v>16.38</c:v>
                </c:pt>
                <c:pt idx="92">
                  <c:v>16.559999999999999</c:v>
                </c:pt>
                <c:pt idx="93">
                  <c:v>16.739999999999998</c:v>
                </c:pt>
                <c:pt idx="94">
                  <c:v>16.920000000000002</c:v>
                </c:pt>
                <c:pt idx="95">
                  <c:v>17.100000000000001</c:v>
                </c:pt>
                <c:pt idx="96">
                  <c:v>17.28</c:v>
                </c:pt>
                <c:pt idx="97">
                  <c:v>17.46</c:v>
                </c:pt>
                <c:pt idx="98">
                  <c:v>17.64</c:v>
                </c:pt>
                <c:pt idx="99">
                  <c:v>17.82</c:v>
                </c:pt>
                <c:pt idx="100">
                  <c:v>18</c:v>
                </c:pt>
              </c:numCache>
            </c:numRef>
          </c:xVal>
          <c:yVal>
            <c:numRef>
              <c:f>'325MHZ'!$D$8:$D$108</c:f>
              <c:numCache>
                <c:formatCode>0.00E+00</c:formatCode>
                <c:ptCount val="101"/>
                <c:pt idx="0">
                  <c:v>1.000003</c:v>
                </c:pt>
                <c:pt idx="1">
                  <c:v>0.99970729999999997</c:v>
                </c:pt>
                <c:pt idx="2">
                  <c:v>0.99941139999999995</c:v>
                </c:pt>
                <c:pt idx="3">
                  <c:v>0.99911539999999999</c:v>
                </c:pt>
                <c:pt idx="4">
                  <c:v>0.99880860000000005</c:v>
                </c:pt>
                <c:pt idx="5">
                  <c:v>0.99841409999999997</c:v>
                </c:pt>
                <c:pt idx="6">
                  <c:v>0.99812500000000004</c:v>
                </c:pt>
                <c:pt idx="7">
                  <c:v>0.99757260000000003</c:v>
                </c:pt>
                <c:pt idx="8">
                  <c:v>0.99705630000000001</c:v>
                </c:pt>
                <c:pt idx="9">
                  <c:v>0.99635960000000001</c:v>
                </c:pt>
                <c:pt idx="10">
                  <c:v>0.99564529999999996</c:v>
                </c:pt>
                <c:pt idx="11">
                  <c:v>0.99486430000000003</c:v>
                </c:pt>
                <c:pt idx="12">
                  <c:v>0.99399760000000004</c:v>
                </c:pt>
                <c:pt idx="13">
                  <c:v>0.99307809999999996</c:v>
                </c:pt>
                <c:pt idx="14">
                  <c:v>0.99205739999999998</c:v>
                </c:pt>
                <c:pt idx="15">
                  <c:v>0.99100379999999999</c:v>
                </c:pt>
                <c:pt idx="16">
                  <c:v>0.98982910000000002</c:v>
                </c:pt>
                <c:pt idx="17">
                  <c:v>0.98864149999999995</c:v>
                </c:pt>
                <c:pt idx="18">
                  <c:v>0.98731619999999998</c:v>
                </c:pt>
                <c:pt idx="19">
                  <c:v>0.98600810000000005</c:v>
                </c:pt>
                <c:pt idx="20">
                  <c:v>0.98453610000000003</c:v>
                </c:pt>
                <c:pt idx="21">
                  <c:v>0.98304769999999997</c:v>
                </c:pt>
                <c:pt idx="22">
                  <c:v>0.98149629999999999</c:v>
                </c:pt>
                <c:pt idx="23">
                  <c:v>0.97986309999999999</c:v>
                </c:pt>
                <c:pt idx="24">
                  <c:v>0.97805310000000001</c:v>
                </c:pt>
                <c:pt idx="25">
                  <c:v>0.97609769999999996</c:v>
                </c:pt>
                <c:pt idx="26">
                  <c:v>0.97417509999999996</c:v>
                </c:pt>
                <c:pt idx="27">
                  <c:v>0.97199959999999996</c:v>
                </c:pt>
                <c:pt idx="28">
                  <c:v>0.96986819999999996</c:v>
                </c:pt>
                <c:pt idx="29">
                  <c:v>0.96763719999999998</c:v>
                </c:pt>
                <c:pt idx="30">
                  <c:v>0.96538979999999996</c:v>
                </c:pt>
                <c:pt idx="31">
                  <c:v>0.96307279999999995</c:v>
                </c:pt>
                <c:pt idx="32">
                  <c:v>0.96080350000000003</c:v>
                </c:pt>
                <c:pt idx="33">
                  <c:v>0.95844030000000002</c:v>
                </c:pt>
                <c:pt idx="34">
                  <c:v>0.95599999999999996</c:v>
                </c:pt>
                <c:pt idx="35">
                  <c:v>0.95349899999999999</c:v>
                </c:pt>
                <c:pt idx="36">
                  <c:v>0.95089869999999999</c:v>
                </c:pt>
                <c:pt idx="37">
                  <c:v>0.94826189999999999</c:v>
                </c:pt>
                <c:pt idx="38">
                  <c:v>0.94550699999999999</c:v>
                </c:pt>
                <c:pt idx="39">
                  <c:v>0.94274040000000003</c:v>
                </c:pt>
                <c:pt idx="40">
                  <c:v>0.9398358</c:v>
                </c:pt>
                <c:pt idx="41">
                  <c:v>0.93691400000000002</c:v>
                </c:pt>
                <c:pt idx="42">
                  <c:v>0.93389100000000003</c:v>
                </c:pt>
                <c:pt idx="43">
                  <c:v>0.93082180000000003</c:v>
                </c:pt>
                <c:pt idx="44">
                  <c:v>0.9276778</c:v>
                </c:pt>
                <c:pt idx="45">
                  <c:v>0.92446390000000001</c:v>
                </c:pt>
                <c:pt idx="46">
                  <c:v>0.92119910000000005</c:v>
                </c:pt>
                <c:pt idx="47">
                  <c:v>0.91784330000000003</c:v>
                </c:pt>
                <c:pt idx="48">
                  <c:v>0.91446170000000004</c:v>
                </c:pt>
                <c:pt idx="49">
                  <c:v>0.91096449999999995</c:v>
                </c:pt>
                <c:pt idx="50">
                  <c:v>0.90746320000000003</c:v>
                </c:pt>
                <c:pt idx="51">
                  <c:v>0.90382810000000002</c:v>
                </c:pt>
                <c:pt idx="52">
                  <c:v>0.90017630000000004</c:v>
                </c:pt>
                <c:pt idx="53">
                  <c:v>0.8964915</c:v>
                </c:pt>
                <c:pt idx="54">
                  <c:v>0.89275360000000004</c:v>
                </c:pt>
                <c:pt idx="55">
                  <c:v>0.88900060000000003</c:v>
                </c:pt>
                <c:pt idx="56">
                  <c:v>0.88625750000000003</c:v>
                </c:pt>
                <c:pt idx="57">
                  <c:v>0.88008779999999998</c:v>
                </c:pt>
                <c:pt idx="58">
                  <c:v>0.87311369999999999</c:v>
                </c:pt>
                <c:pt idx="59">
                  <c:v>0.86525920000000001</c:v>
                </c:pt>
                <c:pt idx="60">
                  <c:v>0.85626570000000002</c:v>
                </c:pt>
                <c:pt idx="61">
                  <c:v>0.84657369999999998</c:v>
                </c:pt>
                <c:pt idx="62">
                  <c:v>0.83567040000000004</c:v>
                </c:pt>
                <c:pt idx="63">
                  <c:v>0.82367650000000003</c:v>
                </c:pt>
                <c:pt idx="64">
                  <c:v>0.81084219999999996</c:v>
                </c:pt>
                <c:pt idx="65">
                  <c:v>0.79668419999999995</c:v>
                </c:pt>
                <c:pt idx="66">
                  <c:v>0.78194929999999996</c:v>
                </c:pt>
                <c:pt idx="67">
                  <c:v>0.76585709999999996</c:v>
                </c:pt>
                <c:pt idx="68">
                  <c:v>0.74915080000000001</c:v>
                </c:pt>
                <c:pt idx="69">
                  <c:v>0.73145020000000005</c:v>
                </c:pt>
                <c:pt idx="70">
                  <c:v>0.7129278</c:v>
                </c:pt>
                <c:pt idx="71">
                  <c:v>0.69373099999999999</c:v>
                </c:pt>
                <c:pt idx="72">
                  <c:v>0.6735662</c:v>
                </c:pt>
                <c:pt idx="73">
                  <c:v>0.65297249999999996</c:v>
                </c:pt>
                <c:pt idx="74">
                  <c:v>0.63133839999999997</c:v>
                </c:pt>
                <c:pt idx="75">
                  <c:v>0.60927869999999995</c:v>
                </c:pt>
                <c:pt idx="76">
                  <c:v>0.58653339999999998</c:v>
                </c:pt>
                <c:pt idx="77">
                  <c:v>0.56322019999999995</c:v>
                </c:pt>
                <c:pt idx="78">
                  <c:v>0.53943379999999996</c:v>
                </c:pt>
                <c:pt idx="79">
                  <c:v>0.51505429999999996</c:v>
                </c:pt>
                <c:pt idx="80">
                  <c:v>0.49031619999999998</c:v>
                </c:pt>
                <c:pt idx="81">
                  <c:v>0.46514129999999998</c:v>
                </c:pt>
                <c:pt idx="82">
                  <c:v>0.43959029999999999</c:v>
                </c:pt>
                <c:pt idx="83">
                  <c:v>0.413717</c:v>
                </c:pt>
                <c:pt idx="84">
                  <c:v>0.38854870000000002</c:v>
                </c:pt>
                <c:pt idx="85">
                  <c:v>0.36073660000000002</c:v>
                </c:pt>
                <c:pt idx="86">
                  <c:v>0.33413969999999998</c:v>
                </c:pt>
                <c:pt idx="87">
                  <c:v>0.30796279999999998</c:v>
                </c:pt>
                <c:pt idx="88">
                  <c:v>0.28272639999999999</c:v>
                </c:pt>
                <c:pt idx="89">
                  <c:v>0.25793319999999997</c:v>
                </c:pt>
                <c:pt idx="90">
                  <c:v>0.23311709999999999</c:v>
                </c:pt>
                <c:pt idx="91">
                  <c:v>0.20883989999999999</c:v>
                </c:pt>
                <c:pt idx="92">
                  <c:v>0.18444949999999999</c:v>
                </c:pt>
                <c:pt idx="93">
                  <c:v>0.16068170000000001</c:v>
                </c:pt>
                <c:pt idx="94">
                  <c:v>0.13671610000000001</c:v>
                </c:pt>
                <c:pt idx="95">
                  <c:v>0.1140784</c:v>
                </c:pt>
                <c:pt idx="96">
                  <c:v>9.0312050000000005E-2</c:v>
                </c:pt>
                <c:pt idx="97">
                  <c:v>6.7035750000000005E-2</c:v>
                </c:pt>
                <c:pt idx="98">
                  <c:v>4.4571560000000003E-2</c:v>
                </c:pt>
                <c:pt idx="99">
                  <c:v>2.2060670000000001E-2</c:v>
                </c:pt>
                <c:pt idx="100">
                  <c:v>2.1558890000000002E-15</c:v>
                </c:pt>
              </c:numCache>
            </c:numRef>
          </c:yVal>
        </c:ser>
        <c:ser>
          <c:idx val="2"/>
          <c:order val="2"/>
          <c:tx>
            <c:strRef>
              <c:f>'325MHZ'!$F$7</c:f>
              <c:strCache>
                <c:ptCount val="1"/>
                <c:pt idx="0">
                  <c:v>Ez</c:v>
                </c:pt>
              </c:strCache>
            </c:strRef>
          </c:tx>
          <c:marker>
            <c:symbol val="none"/>
          </c:marker>
          <c:xVal>
            <c:numRef>
              <c:f>'325MHZ'!$E$8:$E$108</c:f>
              <c:numCache>
                <c:formatCode>0.00E+00</c:formatCode>
                <c:ptCount val="101"/>
                <c:pt idx="0">
                  <c:v>0</c:v>
                </c:pt>
                <c:pt idx="1">
                  <c:v>0.187</c:v>
                </c:pt>
                <c:pt idx="2">
                  <c:v>0.374</c:v>
                </c:pt>
                <c:pt idx="3">
                  <c:v>0.56100000000000005</c:v>
                </c:pt>
                <c:pt idx="4">
                  <c:v>0.748</c:v>
                </c:pt>
                <c:pt idx="5">
                  <c:v>0.93500000000000005</c:v>
                </c:pt>
                <c:pt idx="6">
                  <c:v>1.1220000000000001</c:v>
                </c:pt>
                <c:pt idx="7">
                  <c:v>1.3089999999999999</c:v>
                </c:pt>
                <c:pt idx="8">
                  <c:v>1.496</c:v>
                </c:pt>
                <c:pt idx="9">
                  <c:v>1.6830000000000001</c:v>
                </c:pt>
                <c:pt idx="10">
                  <c:v>1.87</c:v>
                </c:pt>
                <c:pt idx="11">
                  <c:v>2.0569999999999999</c:v>
                </c:pt>
                <c:pt idx="12">
                  <c:v>2.2440000000000002</c:v>
                </c:pt>
                <c:pt idx="13">
                  <c:v>2.431</c:v>
                </c:pt>
                <c:pt idx="14">
                  <c:v>2.6179999999999999</c:v>
                </c:pt>
                <c:pt idx="15">
                  <c:v>2.8050000000000002</c:v>
                </c:pt>
                <c:pt idx="16">
                  <c:v>2.992</c:v>
                </c:pt>
                <c:pt idx="17">
                  <c:v>3.1789999999999998</c:v>
                </c:pt>
                <c:pt idx="18">
                  <c:v>3.3660000000000001</c:v>
                </c:pt>
                <c:pt idx="19">
                  <c:v>3.5529999999999999</c:v>
                </c:pt>
                <c:pt idx="20">
                  <c:v>3.74</c:v>
                </c:pt>
                <c:pt idx="21">
                  <c:v>3.927</c:v>
                </c:pt>
                <c:pt idx="22">
                  <c:v>4.1139999999999999</c:v>
                </c:pt>
                <c:pt idx="23">
                  <c:v>4.3010000000000002</c:v>
                </c:pt>
                <c:pt idx="24">
                  <c:v>4.4880000000000004</c:v>
                </c:pt>
                <c:pt idx="25">
                  <c:v>4.6749999999999998</c:v>
                </c:pt>
                <c:pt idx="26">
                  <c:v>4.8620000000000001</c:v>
                </c:pt>
                <c:pt idx="27">
                  <c:v>5.0490000000000004</c:v>
                </c:pt>
                <c:pt idx="28">
                  <c:v>5.2359999999999998</c:v>
                </c:pt>
                <c:pt idx="29">
                  <c:v>5.423</c:v>
                </c:pt>
                <c:pt idx="30">
                  <c:v>5.61</c:v>
                </c:pt>
                <c:pt idx="31">
                  <c:v>5.7969999999999997</c:v>
                </c:pt>
                <c:pt idx="32">
                  <c:v>5.984</c:v>
                </c:pt>
                <c:pt idx="33">
                  <c:v>6.1710000000000003</c:v>
                </c:pt>
                <c:pt idx="34">
                  <c:v>6.3579999999999997</c:v>
                </c:pt>
                <c:pt idx="35">
                  <c:v>6.5449999999999999</c:v>
                </c:pt>
                <c:pt idx="36">
                  <c:v>6.7320000000000002</c:v>
                </c:pt>
                <c:pt idx="37">
                  <c:v>6.9189999999999996</c:v>
                </c:pt>
                <c:pt idx="38">
                  <c:v>7.1059999999999999</c:v>
                </c:pt>
                <c:pt idx="39">
                  <c:v>7.2930000000000001</c:v>
                </c:pt>
                <c:pt idx="40">
                  <c:v>7.48</c:v>
                </c:pt>
                <c:pt idx="41">
                  <c:v>7.6669999999999998</c:v>
                </c:pt>
                <c:pt idx="42">
                  <c:v>7.8540000000000001</c:v>
                </c:pt>
                <c:pt idx="43">
                  <c:v>8.0410000000000004</c:v>
                </c:pt>
                <c:pt idx="44">
                  <c:v>8.2279999999999998</c:v>
                </c:pt>
                <c:pt idx="45">
                  <c:v>8.4149999999999991</c:v>
                </c:pt>
                <c:pt idx="46">
                  <c:v>8.6020000000000003</c:v>
                </c:pt>
                <c:pt idx="47">
                  <c:v>8.7889999999999997</c:v>
                </c:pt>
                <c:pt idx="48">
                  <c:v>8.9760000000000009</c:v>
                </c:pt>
                <c:pt idx="49">
                  <c:v>9.1630000000000003</c:v>
                </c:pt>
                <c:pt idx="50">
                  <c:v>9.35</c:v>
                </c:pt>
                <c:pt idx="51">
                  <c:v>9.5370000000000008</c:v>
                </c:pt>
                <c:pt idx="52">
                  <c:v>9.7240000000000002</c:v>
                </c:pt>
                <c:pt idx="53">
                  <c:v>9.9109999999999996</c:v>
                </c:pt>
                <c:pt idx="54">
                  <c:v>10.098000000000001</c:v>
                </c:pt>
                <c:pt idx="55">
                  <c:v>10.285</c:v>
                </c:pt>
                <c:pt idx="56">
                  <c:v>10.472</c:v>
                </c:pt>
                <c:pt idx="57">
                  <c:v>10.659000000000001</c:v>
                </c:pt>
                <c:pt idx="58">
                  <c:v>10.846</c:v>
                </c:pt>
                <c:pt idx="59">
                  <c:v>11.032999999999999</c:v>
                </c:pt>
                <c:pt idx="60">
                  <c:v>11.22</c:v>
                </c:pt>
                <c:pt idx="61">
                  <c:v>11.407</c:v>
                </c:pt>
                <c:pt idx="62">
                  <c:v>11.593999999999999</c:v>
                </c:pt>
                <c:pt idx="63">
                  <c:v>11.781000000000001</c:v>
                </c:pt>
                <c:pt idx="64">
                  <c:v>11.968</c:v>
                </c:pt>
                <c:pt idx="65">
                  <c:v>12.154999999999999</c:v>
                </c:pt>
                <c:pt idx="66">
                  <c:v>12.342000000000001</c:v>
                </c:pt>
                <c:pt idx="67">
                  <c:v>12.529</c:v>
                </c:pt>
                <c:pt idx="68">
                  <c:v>12.715999999999999</c:v>
                </c:pt>
                <c:pt idx="69">
                  <c:v>12.903</c:v>
                </c:pt>
                <c:pt idx="70">
                  <c:v>13.09</c:v>
                </c:pt>
                <c:pt idx="71">
                  <c:v>13.276999999999999</c:v>
                </c:pt>
                <c:pt idx="72">
                  <c:v>13.464</c:v>
                </c:pt>
                <c:pt idx="73">
                  <c:v>13.651</c:v>
                </c:pt>
                <c:pt idx="74">
                  <c:v>13.837999999999999</c:v>
                </c:pt>
                <c:pt idx="75">
                  <c:v>14.025</c:v>
                </c:pt>
                <c:pt idx="76">
                  <c:v>14.212</c:v>
                </c:pt>
                <c:pt idx="77">
                  <c:v>14.398999999999999</c:v>
                </c:pt>
                <c:pt idx="78">
                  <c:v>14.586</c:v>
                </c:pt>
                <c:pt idx="79">
                  <c:v>14.773</c:v>
                </c:pt>
                <c:pt idx="80">
                  <c:v>14.96</c:v>
                </c:pt>
                <c:pt idx="81">
                  <c:v>15.147</c:v>
                </c:pt>
                <c:pt idx="82">
                  <c:v>15.334</c:v>
                </c:pt>
                <c:pt idx="83">
                  <c:v>15.521000000000001</c:v>
                </c:pt>
                <c:pt idx="84">
                  <c:v>15.708</c:v>
                </c:pt>
                <c:pt idx="85">
                  <c:v>15.895</c:v>
                </c:pt>
                <c:pt idx="86">
                  <c:v>16.082000000000001</c:v>
                </c:pt>
                <c:pt idx="87">
                  <c:v>16.268999999999998</c:v>
                </c:pt>
                <c:pt idx="88">
                  <c:v>16.456</c:v>
                </c:pt>
                <c:pt idx="89">
                  <c:v>16.643000000000001</c:v>
                </c:pt>
                <c:pt idx="90">
                  <c:v>16.829999999999998</c:v>
                </c:pt>
                <c:pt idx="91">
                  <c:v>17.016999999999999</c:v>
                </c:pt>
                <c:pt idx="92">
                  <c:v>17.204000000000001</c:v>
                </c:pt>
                <c:pt idx="93">
                  <c:v>17.390999999999998</c:v>
                </c:pt>
                <c:pt idx="94">
                  <c:v>17.577999999999999</c:v>
                </c:pt>
                <c:pt idx="95">
                  <c:v>17.765000000000001</c:v>
                </c:pt>
                <c:pt idx="96">
                  <c:v>17.952000000000002</c:v>
                </c:pt>
                <c:pt idx="97">
                  <c:v>18.138999999999999</c:v>
                </c:pt>
                <c:pt idx="98">
                  <c:v>18.326000000000001</c:v>
                </c:pt>
                <c:pt idx="99">
                  <c:v>18.513000000000002</c:v>
                </c:pt>
                <c:pt idx="100">
                  <c:v>18.7</c:v>
                </c:pt>
              </c:numCache>
            </c:numRef>
          </c:xVal>
          <c:yVal>
            <c:numRef>
              <c:f>'325MHZ'!$F$8:$F$108</c:f>
              <c:numCache>
                <c:formatCode>0.00E+00</c:formatCode>
                <c:ptCount val="101"/>
                <c:pt idx="0">
                  <c:v>1.0000009999999999</c:v>
                </c:pt>
                <c:pt idx="1">
                  <c:v>0.99969920000000001</c:v>
                </c:pt>
                <c:pt idx="2">
                  <c:v>0.99939670000000003</c:v>
                </c:pt>
                <c:pt idx="3">
                  <c:v>0.99916910000000003</c:v>
                </c:pt>
                <c:pt idx="4">
                  <c:v>0.99876569999999998</c:v>
                </c:pt>
                <c:pt idx="5">
                  <c:v>0.99836239999999998</c:v>
                </c:pt>
                <c:pt idx="6">
                  <c:v>0.99802820000000003</c:v>
                </c:pt>
                <c:pt idx="7">
                  <c:v>0.99745819999999996</c:v>
                </c:pt>
                <c:pt idx="8">
                  <c:v>0.9968899</c:v>
                </c:pt>
                <c:pt idx="9">
                  <c:v>0.99617049999999996</c:v>
                </c:pt>
                <c:pt idx="10">
                  <c:v>0.99545459999999997</c:v>
                </c:pt>
                <c:pt idx="11">
                  <c:v>0.99457810000000002</c:v>
                </c:pt>
                <c:pt idx="12">
                  <c:v>0.99370990000000003</c:v>
                </c:pt>
                <c:pt idx="13">
                  <c:v>0.99267340000000004</c:v>
                </c:pt>
                <c:pt idx="14">
                  <c:v>0.99165369999999997</c:v>
                </c:pt>
                <c:pt idx="15">
                  <c:v>0.99045649999999996</c:v>
                </c:pt>
                <c:pt idx="16">
                  <c:v>0.98923989999999995</c:v>
                </c:pt>
                <c:pt idx="17">
                  <c:v>0.98792820000000003</c:v>
                </c:pt>
                <c:pt idx="18">
                  <c:v>0.98655029999999999</c:v>
                </c:pt>
                <c:pt idx="19">
                  <c:v>0.98509089999999999</c:v>
                </c:pt>
                <c:pt idx="20">
                  <c:v>0.98355300000000001</c:v>
                </c:pt>
                <c:pt idx="21">
                  <c:v>0.98194970000000004</c:v>
                </c:pt>
                <c:pt idx="22">
                  <c:v>0.98025359999999995</c:v>
                </c:pt>
                <c:pt idx="23">
                  <c:v>0.97851010000000005</c:v>
                </c:pt>
                <c:pt idx="24">
                  <c:v>0.97665670000000004</c:v>
                </c:pt>
                <c:pt idx="25">
                  <c:v>0.97474119999999997</c:v>
                </c:pt>
                <c:pt idx="26">
                  <c:v>0.97267720000000002</c:v>
                </c:pt>
                <c:pt idx="27">
                  <c:v>0.97061280000000005</c:v>
                </c:pt>
                <c:pt idx="28">
                  <c:v>0.96836900000000004</c:v>
                </c:pt>
                <c:pt idx="29">
                  <c:v>0.96613059999999995</c:v>
                </c:pt>
                <c:pt idx="30">
                  <c:v>0.96375869999999997</c:v>
                </c:pt>
                <c:pt idx="31">
                  <c:v>0.96136820000000001</c:v>
                </c:pt>
                <c:pt idx="32">
                  <c:v>0.95887750000000005</c:v>
                </c:pt>
                <c:pt idx="33">
                  <c:v>0.95637110000000003</c:v>
                </c:pt>
                <c:pt idx="34">
                  <c:v>0.95376260000000002</c:v>
                </c:pt>
                <c:pt idx="35">
                  <c:v>0.95109460000000001</c:v>
                </c:pt>
                <c:pt idx="36">
                  <c:v>0.94834370000000001</c:v>
                </c:pt>
                <c:pt idx="37">
                  <c:v>0.94551850000000004</c:v>
                </c:pt>
                <c:pt idx="38">
                  <c:v>0.94262610000000002</c:v>
                </c:pt>
                <c:pt idx="39">
                  <c:v>0.9396466</c:v>
                </c:pt>
                <c:pt idx="40">
                  <c:v>0.93661589999999995</c:v>
                </c:pt>
                <c:pt idx="41">
                  <c:v>0.9334848</c:v>
                </c:pt>
                <c:pt idx="42">
                  <c:v>0.93031850000000005</c:v>
                </c:pt>
                <c:pt idx="43">
                  <c:v>0.92703800000000003</c:v>
                </c:pt>
                <c:pt idx="44">
                  <c:v>0.92373649999999996</c:v>
                </c:pt>
                <c:pt idx="45">
                  <c:v>0.92030959999999995</c:v>
                </c:pt>
                <c:pt idx="46">
                  <c:v>0.91686469999999998</c:v>
                </c:pt>
                <c:pt idx="47">
                  <c:v>0.91330460000000002</c:v>
                </c:pt>
                <c:pt idx="48">
                  <c:v>0.90973939999999998</c:v>
                </c:pt>
                <c:pt idx="49">
                  <c:v>0.90602340000000003</c:v>
                </c:pt>
                <c:pt idx="50">
                  <c:v>0.90228940000000002</c:v>
                </c:pt>
                <c:pt idx="51">
                  <c:v>0.8985223</c:v>
                </c:pt>
                <c:pt idx="52">
                  <c:v>0.89469860000000001</c:v>
                </c:pt>
                <c:pt idx="53">
                  <c:v>0.89085879999999995</c:v>
                </c:pt>
                <c:pt idx="54">
                  <c:v>0.88765959999999999</c:v>
                </c:pt>
                <c:pt idx="55">
                  <c:v>0.88132869999999996</c:v>
                </c:pt>
                <c:pt idx="56">
                  <c:v>0.87413719999999995</c:v>
                </c:pt>
                <c:pt idx="57">
                  <c:v>0.86585129999999999</c:v>
                </c:pt>
                <c:pt idx="58">
                  <c:v>0.85655680000000001</c:v>
                </c:pt>
                <c:pt idx="59">
                  <c:v>0.84651980000000004</c:v>
                </c:pt>
                <c:pt idx="60">
                  <c:v>0.83473189999999997</c:v>
                </c:pt>
                <c:pt idx="61">
                  <c:v>0.82239099999999998</c:v>
                </c:pt>
                <c:pt idx="62">
                  <c:v>0.8084131</c:v>
                </c:pt>
                <c:pt idx="63">
                  <c:v>0.79379900000000003</c:v>
                </c:pt>
                <c:pt idx="64">
                  <c:v>0.77788469999999998</c:v>
                </c:pt>
                <c:pt idx="65">
                  <c:v>0.76120650000000001</c:v>
                </c:pt>
                <c:pt idx="66">
                  <c:v>0.7434364</c:v>
                </c:pt>
                <c:pt idx="67">
                  <c:v>0.72484749999999998</c:v>
                </c:pt>
                <c:pt idx="68">
                  <c:v>0.70537510000000003</c:v>
                </c:pt>
                <c:pt idx="69">
                  <c:v>0.68504889999999996</c:v>
                </c:pt>
                <c:pt idx="70">
                  <c:v>0.6640066</c:v>
                </c:pt>
                <c:pt idx="71">
                  <c:v>0.64211439999999997</c:v>
                </c:pt>
                <c:pt idx="72">
                  <c:v>0.61978449999999996</c:v>
                </c:pt>
                <c:pt idx="73">
                  <c:v>0.5967076</c:v>
                </c:pt>
                <c:pt idx="74">
                  <c:v>0.57320409999999999</c:v>
                </c:pt>
                <c:pt idx="75">
                  <c:v>0.55182710000000001</c:v>
                </c:pt>
                <c:pt idx="76">
                  <c:v>0.52431470000000002</c:v>
                </c:pt>
                <c:pt idx="77">
                  <c:v>0.49827589999999999</c:v>
                </c:pt>
                <c:pt idx="78">
                  <c:v>0.47336329999999999</c:v>
                </c:pt>
                <c:pt idx="79">
                  <c:v>0.44892949999999998</c:v>
                </c:pt>
                <c:pt idx="80">
                  <c:v>0.42579289999999997</c:v>
                </c:pt>
                <c:pt idx="81">
                  <c:v>0.40219129999999997</c:v>
                </c:pt>
                <c:pt idx="82">
                  <c:v>0.37936629999999999</c:v>
                </c:pt>
                <c:pt idx="83">
                  <c:v>0.35631930000000001</c:v>
                </c:pt>
                <c:pt idx="84">
                  <c:v>0.33382129999999999</c:v>
                </c:pt>
                <c:pt idx="85">
                  <c:v>0.3113069</c:v>
                </c:pt>
                <c:pt idx="86">
                  <c:v>0.28914220000000002</c:v>
                </c:pt>
                <c:pt idx="87">
                  <c:v>0.26712190000000002</c:v>
                </c:pt>
                <c:pt idx="88">
                  <c:v>0.24530250000000001</c:v>
                </c:pt>
                <c:pt idx="89">
                  <c:v>0.22376109999999999</c:v>
                </c:pt>
                <c:pt idx="90">
                  <c:v>0.202292</c:v>
                </c:pt>
                <c:pt idx="91">
                  <c:v>0.1812009</c:v>
                </c:pt>
                <c:pt idx="92">
                  <c:v>0.16008919999999999</c:v>
                </c:pt>
                <c:pt idx="93">
                  <c:v>0.13943920000000001</c:v>
                </c:pt>
                <c:pt idx="94">
                  <c:v>0.11868960000000001</c:v>
                </c:pt>
                <c:pt idx="95">
                  <c:v>9.8923759999999999E-2</c:v>
                </c:pt>
                <c:pt idx="96">
                  <c:v>7.831465E-2</c:v>
                </c:pt>
                <c:pt idx="97">
                  <c:v>5.8130460000000002E-2</c:v>
                </c:pt>
                <c:pt idx="98">
                  <c:v>3.8650579999999997E-2</c:v>
                </c:pt>
                <c:pt idx="99">
                  <c:v>1.9130080000000001E-2</c:v>
                </c:pt>
                <c:pt idx="100">
                  <c:v>3.599539E-16</c:v>
                </c:pt>
              </c:numCache>
            </c:numRef>
          </c:yVal>
        </c:ser>
        <c:ser>
          <c:idx val="3"/>
          <c:order val="3"/>
          <c:tx>
            <c:strRef>
              <c:f>'325MHZ'!$H$7</c:f>
              <c:strCache>
                <c:ptCount val="1"/>
                <c:pt idx="0">
                  <c:v>Ez</c:v>
                </c:pt>
              </c:strCache>
            </c:strRef>
          </c:tx>
          <c:marker>
            <c:symbol val="none"/>
          </c:marker>
          <c:xVal>
            <c:numRef>
              <c:f>'325MHZ'!$G$8:$G$108</c:f>
              <c:numCache>
                <c:formatCode>0.00E+00</c:formatCode>
                <c:ptCount val="101"/>
                <c:pt idx="0">
                  <c:v>0</c:v>
                </c:pt>
                <c:pt idx="1">
                  <c:v>0.22500000000000001</c:v>
                </c:pt>
                <c:pt idx="2">
                  <c:v>0.45</c:v>
                </c:pt>
                <c:pt idx="3">
                  <c:v>0.67500000000000004</c:v>
                </c:pt>
                <c:pt idx="4">
                  <c:v>0.9</c:v>
                </c:pt>
                <c:pt idx="5">
                  <c:v>1.125</c:v>
                </c:pt>
                <c:pt idx="6">
                  <c:v>1.35</c:v>
                </c:pt>
                <c:pt idx="7">
                  <c:v>1.575</c:v>
                </c:pt>
                <c:pt idx="8">
                  <c:v>1.8</c:v>
                </c:pt>
                <c:pt idx="9">
                  <c:v>2.0249999999999999</c:v>
                </c:pt>
                <c:pt idx="10">
                  <c:v>2.25</c:v>
                </c:pt>
                <c:pt idx="11">
                  <c:v>2.4750000000000001</c:v>
                </c:pt>
                <c:pt idx="12">
                  <c:v>2.7</c:v>
                </c:pt>
                <c:pt idx="13">
                  <c:v>2.9249999999999998</c:v>
                </c:pt>
                <c:pt idx="14">
                  <c:v>3.15</c:v>
                </c:pt>
                <c:pt idx="15">
                  <c:v>3.375</c:v>
                </c:pt>
                <c:pt idx="16">
                  <c:v>3.6</c:v>
                </c:pt>
                <c:pt idx="17">
                  <c:v>3.8250000000000002</c:v>
                </c:pt>
                <c:pt idx="18">
                  <c:v>4.05</c:v>
                </c:pt>
                <c:pt idx="19">
                  <c:v>4.2750000000000004</c:v>
                </c:pt>
                <c:pt idx="20">
                  <c:v>4.5</c:v>
                </c:pt>
                <c:pt idx="21">
                  <c:v>4.7249999999999996</c:v>
                </c:pt>
                <c:pt idx="22">
                  <c:v>4.95</c:v>
                </c:pt>
                <c:pt idx="23">
                  <c:v>5.1749999999999998</c:v>
                </c:pt>
                <c:pt idx="24">
                  <c:v>5.4</c:v>
                </c:pt>
                <c:pt idx="25">
                  <c:v>5.625</c:v>
                </c:pt>
                <c:pt idx="26">
                  <c:v>5.85</c:v>
                </c:pt>
                <c:pt idx="27">
                  <c:v>6.0750000000000002</c:v>
                </c:pt>
                <c:pt idx="28">
                  <c:v>6.3</c:v>
                </c:pt>
                <c:pt idx="29">
                  <c:v>6.5250000000000004</c:v>
                </c:pt>
                <c:pt idx="30">
                  <c:v>6.75</c:v>
                </c:pt>
                <c:pt idx="31">
                  <c:v>6.9749999999999996</c:v>
                </c:pt>
                <c:pt idx="32">
                  <c:v>7.2</c:v>
                </c:pt>
                <c:pt idx="33">
                  <c:v>7.4249999999999998</c:v>
                </c:pt>
                <c:pt idx="34">
                  <c:v>7.65</c:v>
                </c:pt>
                <c:pt idx="35">
                  <c:v>7.875</c:v>
                </c:pt>
                <c:pt idx="36">
                  <c:v>8.1</c:v>
                </c:pt>
                <c:pt idx="37">
                  <c:v>8.3249999999999993</c:v>
                </c:pt>
                <c:pt idx="38">
                  <c:v>8.5500000000000007</c:v>
                </c:pt>
                <c:pt idx="39">
                  <c:v>8.7750000000000004</c:v>
                </c:pt>
                <c:pt idx="40">
                  <c:v>9</c:v>
                </c:pt>
                <c:pt idx="41">
                  <c:v>9.2249999999999996</c:v>
                </c:pt>
                <c:pt idx="42">
                  <c:v>9.4499999999999993</c:v>
                </c:pt>
                <c:pt idx="43">
                  <c:v>9.6750000000000007</c:v>
                </c:pt>
                <c:pt idx="44">
                  <c:v>9.9</c:v>
                </c:pt>
                <c:pt idx="45">
                  <c:v>10.125</c:v>
                </c:pt>
                <c:pt idx="46">
                  <c:v>10.35</c:v>
                </c:pt>
                <c:pt idx="47">
                  <c:v>10.574999999999999</c:v>
                </c:pt>
                <c:pt idx="48">
                  <c:v>10.8</c:v>
                </c:pt>
                <c:pt idx="49">
                  <c:v>11.025</c:v>
                </c:pt>
                <c:pt idx="50">
                  <c:v>11.25</c:v>
                </c:pt>
                <c:pt idx="51">
                  <c:v>11.475</c:v>
                </c:pt>
                <c:pt idx="52">
                  <c:v>11.7</c:v>
                </c:pt>
                <c:pt idx="53">
                  <c:v>11.925000000000001</c:v>
                </c:pt>
                <c:pt idx="54">
                  <c:v>12.15</c:v>
                </c:pt>
                <c:pt idx="55">
                  <c:v>12.375</c:v>
                </c:pt>
                <c:pt idx="56">
                  <c:v>12.6</c:v>
                </c:pt>
                <c:pt idx="57">
                  <c:v>12.824999999999999</c:v>
                </c:pt>
                <c:pt idx="58">
                  <c:v>13.05</c:v>
                </c:pt>
                <c:pt idx="59">
                  <c:v>13.275</c:v>
                </c:pt>
                <c:pt idx="60">
                  <c:v>13.5</c:v>
                </c:pt>
                <c:pt idx="61">
                  <c:v>13.725</c:v>
                </c:pt>
                <c:pt idx="62">
                  <c:v>13.95</c:v>
                </c:pt>
                <c:pt idx="63">
                  <c:v>14.175000000000001</c:v>
                </c:pt>
                <c:pt idx="64">
                  <c:v>14.4</c:v>
                </c:pt>
                <c:pt idx="65">
                  <c:v>14.625</c:v>
                </c:pt>
                <c:pt idx="66">
                  <c:v>14.85</c:v>
                </c:pt>
                <c:pt idx="67">
                  <c:v>15.074999999999999</c:v>
                </c:pt>
                <c:pt idx="68">
                  <c:v>15.3</c:v>
                </c:pt>
                <c:pt idx="69">
                  <c:v>15.525</c:v>
                </c:pt>
                <c:pt idx="70">
                  <c:v>15.75</c:v>
                </c:pt>
                <c:pt idx="71">
                  <c:v>15.975</c:v>
                </c:pt>
                <c:pt idx="72">
                  <c:v>16.2</c:v>
                </c:pt>
                <c:pt idx="73">
                  <c:v>16.425000000000001</c:v>
                </c:pt>
                <c:pt idx="74">
                  <c:v>16.649999999999999</c:v>
                </c:pt>
                <c:pt idx="75">
                  <c:v>16.875</c:v>
                </c:pt>
                <c:pt idx="76">
                  <c:v>17.100000000000001</c:v>
                </c:pt>
                <c:pt idx="77">
                  <c:v>17.324999999999999</c:v>
                </c:pt>
                <c:pt idx="78">
                  <c:v>17.55</c:v>
                </c:pt>
                <c:pt idx="79">
                  <c:v>17.774999999999999</c:v>
                </c:pt>
                <c:pt idx="80">
                  <c:v>18</c:v>
                </c:pt>
                <c:pt idx="81">
                  <c:v>18.225000000000001</c:v>
                </c:pt>
                <c:pt idx="82">
                  <c:v>18.45</c:v>
                </c:pt>
                <c:pt idx="83">
                  <c:v>18.675000000000001</c:v>
                </c:pt>
                <c:pt idx="84">
                  <c:v>18.899999999999999</c:v>
                </c:pt>
                <c:pt idx="85">
                  <c:v>19.125</c:v>
                </c:pt>
                <c:pt idx="86">
                  <c:v>19.350000000000001</c:v>
                </c:pt>
                <c:pt idx="87">
                  <c:v>19.574999999999999</c:v>
                </c:pt>
                <c:pt idx="88">
                  <c:v>19.8</c:v>
                </c:pt>
                <c:pt idx="89">
                  <c:v>20.024999999999999</c:v>
                </c:pt>
                <c:pt idx="90">
                  <c:v>20.25</c:v>
                </c:pt>
                <c:pt idx="91">
                  <c:v>20.475000000000001</c:v>
                </c:pt>
                <c:pt idx="92">
                  <c:v>20.7</c:v>
                </c:pt>
                <c:pt idx="93">
                  <c:v>20.925000000000001</c:v>
                </c:pt>
                <c:pt idx="94">
                  <c:v>21.15</c:v>
                </c:pt>
                <c:pt idx="95">
                  <c:v>21.375</c:v>
                </c:pt>
                <c:pt idx="96">
                  <c:v>21.6</c:v>
                </c:pt>
                <c:pt idx="97">
                  <c:v>21.824999999999999</c:v>
                </c:pt>
                <c:pt idx="98">
                  <c:v>22.05</c:v>
                </c:pt>
                <c:pt idx="99">
                  <c:v>22.274999999999999</c:v>
                </c:pt>
                <c:pt idx="100">
                  <c:v>22.5</c:v>
                </c:pt>
              </c:numCache>
            </c:numRef>
          </c:xVal>
          <c:yVal>
            <c:numRef>
              <c:f>'325MHZ'!$H$8:$H$108</c:f>
              <c:numCache>
                <c:formatCode>General</c:formatCode>
                <c:ptCount val="101"/>
                <c:pt idx="0">
                  <c:v>1.0000009999999999</c:v>
                </c:pt>
                <c:pt idx="1">
                  <c:v>0.99963199999999997</c:v>
                </c:pt>
                <c:pt idx="2">
                  <c:v>0.99926300000000001</c:v>
                </c:pt>
                <c:pt idx="3">
                  <c:v>0.99890699999999999</c:v>
                </c:pt>
                <c:pt idx="4">
                  <c:v>0.99841500000000005</c:v>
                </c:pt>
                <c:pt idx="5">
                  <c:v>0.99799000000000004</c:v>
                </c:pt>
                <c:pt idx="6">
                  <c:v>0.99729100000000004</c:v>
                </c:pt>
                <c:pt idx="7">
                  <c:v>0.99653800000000003</c:v>
                </c:pt>
                <c:pt idx="8">
                  <c:v>0.99564699999999995</c:v>
                </c:pt>
                <c:pt idx="9">
                  <c:v>0.99465099999999995</c:v>
                </c:pt>
                <c:pt idx="10">
                  <c:v>0.99358199999999997</c:v>
                </c:pt>
                <c:pt idx="11">
                  <c:v>0.992313</c:v>
                </c:pt>
                <c:pt idx="12">
                  <c:v>0.99099800000000005</c:v>
                </c:pt>
                <c:pt idx="13">
                  <c:v>0.98952099999999998</c:v>
                </c:pt>
                <c:pt idx="14">
                  <c:v>0.98795900000000003</c:v>
                </c:pt>
                <c:pt idx="15">
                  <c:v>0.98627600000000004</c:v>
                </c:pt>
                <c:pt idx="16">
                  <c:v>0.98446800000000001</c:v>
                </c:pt>
                <c:pt idx="17">
                  <c:v>0.982595</c:v>
                </c:pt>
                <c:pt idx="18">
                  <c:v>0.98052700000000004</c:v>
                </c:pt>
                <c:pt idx="19">
                  <c:v>0.97841</c:v>
                </c:pt>
                <c:pt idx="20">
                  <c:v>0.976132</c:v>
                </c:pt>
                <c:pt idx="21">
                  <c:v>0.97377199999999997</c:v>
                </c:pt>
                <c:pt idx="22">
                  <c:v>0.97128899999999996</c:v>
                </c:pt>
                <c:pt idx="23">
                  <c:v>0.96869000000000005</c:v>
                </c:pt>
                <c:pt idx="24">
                  <c:v>0.96600399999999997</c:v>
                </c:pt>
                <c:pt idx="25">
                  <c:v>0.96316800000000002</c:v>
                </c:pt>
                <c:pt idx="26">
                  <c:v>0.96027200000000001</c:v>
                </c:pt>
                <c:pt idx="27">
                  <c:v>0.95721299999999998</c:v>
                </c:pt>
                <c:pt idx="28">
                  <c:v>0.95408199999999999</c:v>
                </c:pt>
                <c:pt idx="29">
                  <c:v>0.95082299999999997</c:v>
                </c:pt>
                <c:pt idx="30">
                  <c:v>0.947461</c:v>
                </c:pt>
                <c:pt idx="31">
                  <c:v>0.94400399999999995</c:v>
                </c:pt>
                <c:pt idx="32">
                  <c:v>0.94041300000000005</c:v>
                </c:pt>
                <c:pt idx="33">
                  <c:v>0.93676199999999998</c:v>
                </c:pt>
                <c:pt idx="34">
                  <c:v>0.932944</c:v>
                </c:pt>
                <c:pt idx="35">
                  <c:v>0.929068</c:v>
                </c:pt>
                <c:pt idx="36">
                  <c:v>0.92505899999999996</c:v>
                </c:pt>
                <c:pt idx="37">
                  <c:v>0.92096199999999995</c:v>
                </c:pt>
                <c:pt idx="38">
                  <c:v>0.91676400000000002</c:v>
                </c:pt>
                <c:pt idx="39">
                  <c:v>0.91244899999999995</c:v>
                </c:pt>
                <c:pt idx="40">
                  <c:v>0.90807599999999999</c:v>
                </c:pt>
                <c:pt idx="41">
                  <c:v>0.90353099999999997</c:v>
                </c:pt>
                <c:pt idx="42">
                  <c:v>0.89897000000000005</c:v>
                </c:pt>
                <c:pt idx="43">
                  <c:v>0.89430900000000002</c:v>
                </c:pt>
                <c:pt idx="44">
                  <c:v>0.88962200000000002</c:v>
                </c:pt>
                <c:pt idx="45">
                  <c:v>0.88531099999999996</c:v>
                </c:pt>
                <c:pt idx="46">
                  <c:v>0.87730600000000003</c:v>
                </c:pt>
                <c:pt idx="47">
                  <c:v>0.86807900000000005</c:v>
                </c:pt>
                <c:pt idx="48">
                  <c:v>0.85702</c:v>
                </c:pt>
                <c:pt idx="49">
                  <c:v>0.84488399999999997</c:v>
                </c:pt>
                <c:pt idx="50">
                  <c:v>0.83057400000000003</c:v>
                </c:pt>
                <c:pt idx="51">
                  <c:v>0.81528999999999996</c:v>
                </c:pt>
                <c:pt idx="52">
                  <c:v>0.79846600000000001</c:v>
                </c:pt>
                <c:pt idx="53">
                  <c:v>0.78075300000000003</c:v>
                </c:pt>
                <c:pt idx="54">
                  <c:v>0.76118600000000003</c:v>
                </c:pt>
                <c:pt idx="55">
                  <c:v>0.73874600000000001</c:v>
                </c:pt>
                <c:pt idx="56">
                  <c:v>0.71796899999999997</c:v>
                </c:pt>
                <c:pt idx="57">
                  <c:v>0.69782200000000005</c:v>
                </c:pt>
                <c:pt idx="58">
                  <c:v>0.67914099999999999</c:v>
                </c:pt>
                <c:pt idx="59">
                  <c:v>0.65971100000000005</c:v>
                </c:pt>
                <c:pt idx="60">
                  <c:v>0.64108699999999996</c:v>
                </c:pt>
                <c:pt idx="61">
                  <c:v>0.62227200000000005</c:v>
                </c:pt>
                <c:pt idx="62">
                  <c:v>0.60375100000000004</c:v>
                </c:pt>
                <c:pt idx="63">
                  <c:v>0.58547000000000005</c:v>
                </c:pt>
                <c:pt idx="64">
                  <c:v>0.56707700000000005</c:v>
                </c:pt>
                <c:pt idx="65">
                  <c:v>0.54926600000000003</c:v>
                </c:pt>
                <c:pt idx="66">
                  <c:v>0.53103100000000003</c:v>
                </c:pt>
                <c:pt idx="67">
                  <c:v>0.51345799999999997</c:v>
                </c:pt>
                <c:pt idx="68">
                  <c:v>0.49558099999999999</c:v>
                </c:pt>
                <c:pt idx="69">
                  <c:v>0.47814899999999999</c:v>
                </c:pt>
                <c:pt idx="70">
                  <c:v>0.46070699999999998</c:v>
                </c:pt>
                <c:pt idx="71">
                  <c:v>0.44343500000000002</c:v>
                </c:pt>
                <c:pt idx="72">
                  <c:v>0.42638799999999999</c:v>
                </c:pt>
                <c:pt idx="73">
                  <c:v>0.40929599999999999</c:v>
                </c:pt>
                <c:pt idx="74">
                  <c:v>0.392652</c:v>
                </c:pt>
                <c:pt idx="75">
                  <c:v>0.37571399999999999</c:v>
                </c:pt>
                <c:pt idx="76">
                  <c:v>0.35924200000000001</c:v>
                </c:pt>
                <c:pt idx="77">
                  <c:v>0.34267700000000001</c:v>
                </c:pt>
                <c:pt idx="78">
                  <c:v>0.32639099999999999</c:v>
                </c:pt>
                <c:pt idx="79">
                  <c:v>0.31017400000000001</c:v>
                </c:pt>
                <c:pt idx="80">
                  <c:v>0.29408699999999999</c:v>
                </c:pt>
                <c:pt idx="81">
                  <c:v>0.278198</c:v>
                </c:pt>
                <c:pt idx="82">
                  <c:v>0.26231900000000002</c:v>
                </c:pt>
                <c:pt idx="83">
                  <c:v>0.24675</c:v>
                </c:pt>
                <c:pt idx="84">
                  <c:v>0.23108300000000001</c:v>
                </c:pt>
                <c:pt idx="85">
                  <c:v>0.21572</c:v>
                </c:pt>
                <c:pt idx="86">
                  <c:v>0.200373</c:v>
                </c:pt>
                <c:pt idx="87">
                  <c:v>0.185226</c:v>
                </c:pt>
                <c:pt idx="88">
                  <c:v>0.170185</c:v>
                </c:pt>
                <c:pt idx="89">
                  <c:v>0.15526300000000001</c:v>
                </c:pt>
                <c:pt idx="90">
                  <c:v>0.140518</c:v>
                </c:pt>
                <c:pt idx="91">
                  <c:v>0.125829</c:v>
                </c:pt>
                <c:pt idx="92">
                  <c:v>0.11136799999999999</c:v>
                </c:pt>
                <c:pt idx="93">
                  <c:v>9.6921999999999994E-2</c:v>
                </c:pt>
                <c:pt idx="94">
                  <c:v>8.2696000000000006E-2</c:v>
                </c:pt>
                <c:pt idx="95">
                  <c:v>6.8544999999999995E-2</c:v>
                </c:pt>
                <c:pt idx="96">
                  <c:v>5.4448000000000003E-2</c:v>
                </c:pt>
                <c:pt idx="97">
                  <c:v>4.0415E-2</c:v>
                </c:pt>
                <c:pt idx="98">
                  <c:v>2.6845000000000001E-2</c:v>
                </c:pt>
                <c:pt idx="99">
                  <c:v>1.3287E-2</c:v>
                </c:pt>
                <c:pt idx="100">
                  <c:v>0</c:v>
                </c:pt>
              </c:numCache>
            </c:numRef>
          </c:yVal>
        </c:ser>
        <c:ser>
          <c:idx val="4"/>
          <c:order val="4"/>
          <c:tx>
            <c:strRef>
              <c:f>'325MHZ'!$J$8</c:f>
              <c:strCache>
                <c:ptCount val="1"/>
                <c:pt idx="0">
                  <c:v>1.00E+00</c:v>
                </c:pt>
              </c:strCache>
            </c:strRef>
          </c:tx>
          <c:marker>
            <c:symbol val="none"/>
          </c:marker>
          <c:xVal>
            <c:numRef>
              <c:f>'325MHZ'!$I$9:$I$108</c:f>
              <c:numCache>
                <c:formatCode>0.00E+00</c:formatCode>
                <c:ptCount val="100"/>
                <c:pt idx="0">
                  <c:v>0.35399999999999998</c:v>
                </c:pt>
                <c:pt idx="1">
                  <c:v>0.70799999999999996</c:v>
                </c:pt>
                <c:pt idx="2">
                  <c:v>1.0620000000000001</c:v>
                </c:pt>
                <c:pt idx="3">
                  <c:v>1.4159999999999999</c:v>
                </c:pt>
                <c:pt idx="4">
                  <c:v>1.77</c:v>
                </c:pt>
                <c:pt idx="5">
                  <c:v>2.1240000000000001</c:v>
                </c:pt>
                <c:pt idx="6">
                  <c:v>2.4780000000000002</c:v>
                </c:pt>
                <c:pt idx="7">
                  <c:v>2.8319999999999999</c:v>
                </c:pt>
                <c:pt idx="8">
                  <c:v>3.1859999999999999</c:v>
                </c:pt>
                <c:pt idx="9">
                  <c:v>3.54</c:v>
                </c:pt>
                <c:pt idx="10">
                  <c:v>3.8940000000000001</c:v>
                </c:pt>
                <c:pt idx="11">
                  <c:v>4.2480000000000002</c:v>
                </c:pt>
                <c:pt idx="12">
                  <c:v>4.6020000000000003</c:v>
                </c:pt>
                <c:pt idx="13">
                  <c:v>4.9560000000000004</c:v>
                </c:pt>
                <c:pt idx="14">
                  <c:v>5.31</c:v>
                </c:pt>
                <c:pt idx="15">
                  <c:v>5.6639999999999997</c:v>
                </c:pt>
                <c:pt idx="16">
                  <c:v>6.0179999999999998</c:v>
                </c:pt>
                <c:pt idx="17">
                  <c:v>6.3719999999999999</c:v>
                </c:pt>
                <c:pt idx="18">
                  <c:v>6.726</c:v>
                </c:pt>
                <c:pt idx="19">
                  <c:v>7.08</c:v>
                </c:pt>
                <c:pt idx="20">
                  <c:v>7.4340000000000002</c:v>
                </c:pt>
                <c:pt idx="21">
                  <c:v>7.7880000000000003</c:v>
                </c:pt>
                <c:pt idx="22">
                  <c:v>8.1419999999999995</c:v>
                </c:pt>
                <c:pt idx="23">
                  <c:v>8.4960000000000004</c:v>
                </c:pt>
                <c:pt idx="24">
                  <c:v>8.85</c:v>
                </c:pt>
                <c:pt idx="25">
                  <c:v>9.2040000000000006</c:v>
                </c:pt>
                <c:pt idx="26">
                  <c:v>9.5579999999999998</c:v>
                </c:pt>
                <c:pt idx="27">
                  <c:v>9.9120000000000008</c:v>
                </c:pt>
                <c:pt idx="28">
                  <c:v>10.266</c:v>
                </c:pt>
                <c:pt idx="29">
                  <c:v>10.62</c:v>
                </c:pt>
                <c:pt idx="30">
                  <c:v>10.974</c:v>
                </c:pt>
                <c:pt idx="31">
                  <c:v>11.327999999999999</c:v>
                </c:pt>
                <c:pt idx="32">
                  <c:v>11.682</c:v>
                </c:pt>
                <c:pt idx="33">
                  <c:v>12.036</c:v>
                </c:pt>
                <c:pt idx="34">
                  <c:v>12.39</c:v>
                </c:pt>
                <c:pt idx="35">
                  <c:v>12.744</c:v>
                </c:pt>
                <c:pt idx="36">
                  <c:v>13.098000000000001</c:v>
                </c:pt>
                <c:pt idx="37">
                  <c:v>13.452</c:v>
                </c:pt>
                <c:pt idx="38">
                  <c:v>13.805999999999999</c:v>
                </c:pt>
                <c:pt idx="39">
                  <c:v>14.16</c:v>
                </c:pt>
                <c:pt idx="40">
                  <c:v>14.513999999999999</c:v>
                </c:pt>
                <c:pt idx="41">
                  <c:v>14.868</c:v>
                </c:pt>
                <c:pt idx="42">
                  <c:v>15.222</c:v>
                </c:pt>
                <c:pt idx="43">
                  <c:v>15.576000000000001</c:v>
                </c:pt>
                <c:pt idx="44">
                  <c:v>15.93</c:v>
                </c:pt>
                <c:pt idx="45">
                  <c:v>16.283999999999999</c:v>
                </c:pt>
                <c:pt idx="46">
                  <c:v>16.638000000000002</c:v>
                </c:pt>
                <c:pt idx="47">
                  <c:v>16.992000000000001</c:v>
                </c:pt>
                <c:pt idx="48">
                  <c:v>17.346</c:v>
                </c:pt>
                <c:pt idx="49">
                  <c:v>17.7</c:v>
                </c:pt>
                <c:pt idx="50">
                  <c:v>18.053999999999998</c:v>
                </c:pt>
                <c:pt idx="51">
                  <c:v>18.408000000000001</c:v>
                </c:pt>
                <c:pt idx="52">
                  <c:v>18.762</c:v>
                </c:pt>
                <c:pt idx="53">
                  <c:v>19.116</c:v>
                </c:pt>
                <c:pt idx="54">
                  <c:v>19.47</c:v>
                </c:pt>
                <c:pt idx="55">
                  <c:v>19.824000000000002</c:v>
                </c:pt>
                <c:pt idx="56">
                  <c:v>20.178000000000001</c:v>
                </c:pt>
                <c:pt idx="57">
                  <c:v>20.532</c:v>
                </c:pt>
                <c:pt idx="58">
                  <c:v>20.885999999999999</c:v>
                </c:pt>
                <c:pt idx="59">
                  <c:v>21.24</c:v>
                </c:pt>
                <c:pt idx="60">
                  <c:v>21.594000000000001</c:v>
                </c:pt>
                <c:pt idx="61">
                  <c:v>21.948</c:v>
                </c:pt>
                <c:pt idx="62">
                  <c:v>22.302</c:v>
                </c:pt>
                <c:pt idx="63">
                  <c:v>22.655999999999999</c:v>
                </c:pt>
                <c:pt idx="64">
                  <c:v>23.01</c:v>
                </c:pt>
                <c:pt idx="65">
                  <c:v>23.364000000000001</c:v>
                </c:pt>
                <c:pt idx="66">
                  <c:v>23.718</c:v>
                </c:pt>
                <c:pt idx="67">
                  <c:v>24.071999999999999</c:v>
                </c:pt>
                <c:pt idx="68">
                  <c:v>24.425999999999998</c:v>
                </c:pt>
                <c:pt idx="69">
                  <c:v>24.78</c:v>
                </c:pt>
                <c:pt idx="70">
                  <c:v>25.134</c:v>
                </c:pt>
                <c:pt idx="71">
                  <c:v>25.488</c:v>
                </c:pt>
                <c:pt idx="72">
                  <c:v>25.841999999999999</c:v>
                </c:pt>
                <c:pt idx="73">
                  <c:v>26.196000000000002</c:v>
                </c:pt>
                <c:pt idx="74">
                  <c:v>26.55</c:v>
                </c:pt>
                <c:pt idx="75">
                  <c:v>26.904</c:v>
                </c:pt>
                <c:pt idx="76">
                  <c:v>27.257999999999999</c:v>
                </c:pt>
                <c:pt idx="77">
                  <c:v>27.611999999999998</c:v>
                </c:pt>
                <c:pt idx="78">
                  <c:v>27.966000000000001</c:v>
                </c:pt>
                <c:pt idx="79">
                  <c:v>28.32</c:v>
                </c:pt>
                <c:pt idx="80">
                  <c:v>28.673999999999999</c:v>
                </c:pt>
                <c:pt idx="81">
                  <c:v>29.027999999999999</c:v>
                </c:pt>
                <c:pt idx="82">
                  <c:v>29.382000000000001</c:v>
                </c:pt>
                <c:pt idx="83">
                  <c:v>29.736000000000001</c:v>
                </c:pt>
                <c:pt idx="84">
                  <c:v>30.09</c:v>
                </c:pt>
                <c:pt idx="85">
                  <c:v>30.443999999999999</c:v>
                </c:pt>
                <c:pt idx="86">
                  <c:v>30.797999999999998</c:v>
                </c:pt>
                <c:pt idx="87">
                  <c:v>31.152000000000001</c:v>
                </c:pt>
                <c:pt idx="88">
                  <c:v>31.506</c:v>
                </c:pt>
                <c:pt idx="89">
                  <c:v>31.86</c:v>
                </c:pt>
                <c:pt idx="90">
                  <c:v>32.213999999999999</c:v>
                </c:pt>
                <c:pt idx="91">
                  <c:v>32.567999999999998</c:v>
                </c:pt>
                <c:pt idx="92">
                  <c:v>32.921999999999997</c:v>
                </c:pt>
                <c:pt idx="93">
                  <c:v>33.276000000000003</c:v>
                </c:pt>
                <c:pt idx="94">
                  <c:v>33.630000000000003</c:v>
                </c:pt>
                <c:pt idx="95">
                  <c:v>33.984000000000002</c:v>
                </c:pt>
                <c:pt idx="96">
                  <c:v>34.338000000000001</c:v>
                </c:pt>
                <c:pt idx="97">
                  <c:v>34.692</c:v>
                </c:pt>
                <c:pt idx="98">
                  <c:v>35.045999999999999</c:v>
                </c:pt>
                <c:pt idx="99">
                  <c:v>35.4</c:v>
                </c:pt>
              </c:numCache>
            </c:numRef>
          </c:xVal>
          <c:yVal>
            <c:numRef>
              <c:f>'325MHZ'!$J$9:$J$108</c:f>
              <c:numCache>
                <c:formatCode>0.00E+00</c:formatCode>
                <c:ptCount val="100"/>
                <c:pt idx="0">
                  <c:v>0.99941780000000002</c:v>
                </c:pt>
                <c:pt idx="1">
                  <c:v>0.99883180000000005</c:v>
                </c:pt>
                <c:pt idx="2">
                  <c:v>0.99817909999999999</c:v>
                </c:pt>
                <c:pt idx="3">
                  <c:v>0.9971506</c:v>
                </c:pt>
                <c:pt idx="4">
                  <c:v>0.99576489999999995</c:v>
                </c:pt>
                <c:pt idx="5">
                  <c:v>0.99417330000000004</c:v>
                </c:pt>
                <c:pt idx="6">
                  <c:v>0.99229849999999997</c:v>
                </c:pt>
                <c:pt idx="7">
                  <c:v>0.99014139999999995</c:v>
                </c:pt>
                <c:pt idx="8">
                  <c:v>0.98770259999999999</c:v>
                </c:pt>
                <c:pt idx="9">
                  <c:v>0.98498370000000002</c:v>
                </c:pt>
                <c:pt idx="10">
                  <c:v>0.98198580000000002</c:v>
                </c:pt>
                <c:pt idx="11">
                  <c:v>0.97870950000000001</c:v>
                </c:pt>
                <c:pt idx="12">
                  <c:v>0.97510850000000004</c:v>
                </c:pt>
                <c:pt idx="13">
                  <c:v>0.97124600000000005</c:v>
                </c:pt>
                <c:pt idx="14">
                  <c:v>0.96711170000000002</c:v>
                </c:pt>
                <c:pt idx="15">
                  <c:v>0.96270719999999999</c:v>
                </c:pt>
                <c:pt idx="16">
                  <c:v>0.95803590000000005</c:v>
                </c:pt>
                <c:pt idx="17">
                  <c:v>0.95309639999999995</c:v>
                </c:pt>
                <c:pt idx="18">
                  <c:v>0.94789120000000004</c:v>
                </c:pt>
                <c:pt idx="19">
                  <c:v>0.94242230000000005</c:v>
                </c:pt>
                <c:pt idx="20">
                  <c:v>0.93667109999999998</c:v>
                </c:pt>
                <c:pt idx="21">
                  <c:v>0.93065370000000003</c:v>
                </c:pt>
                <c:pt idx="22">
                  <c:v>0.92438070000000006</c:v>
                </c:pt>
                <c:pt idx="23">
                  <c:v>0.91785479999999997</c:v>
                </c:pt>
                <c:pt idx="24">
                  <c:v>0.91107859999999996</c:v>
                </c:pt>
                <c:pt idx="25">
                  <c:v>0.90405489999999999</c:v>
                </c:pt>
                <c:pt idx="26">
                  <c:v>0.89678659999999999</c:v>
                </c:pt>
                <c:pt idx="27">
                  <c:v>0.88927670000000003</c:v>
                </c:pt>
                <c:pt idx="28">
                  <c:v>0.88152819999999998</c:v>
                </c:pt>
                <c:pt idx="29">
                  <c:v>0.87351219999999996</c:v>
                </c:pt>
                <c:pt idx="30">
                  <c:v>0.86527129999999997</c:v>
                </c:pt>
                <c:pt idx="31">
                  <c:v>0.85680279999999998</c:v>
                </c:pt>
                <c:pt idx="32">
                  <c:v>0.84811000000000003</c:v>
                </c:pt>
                <c:pt idx="33">
                  <c:v>0.83919659999999996</c:v>
                </c:pt>
                <c:pt idx="34">
                  <c:v>0.83006610000000003</c:v>
                </c:pt>
                <c:pt idx="35">
                  <c:v>0.82072230000000002</c:v>
                </c:pt>
                <c:pt idx="36">
                  <c:v>0.81116900000000003</c:v>
                </c:pt>
                <c:pt idx="37">
                  <c:v>0.80139179999999999</c:v>
                </c:pt>
                <c:pt idx="38">
                  <c:v>0.79140999999999995</c:v>
                </c:pt>
                <c:pt idx="39">
                  <c:v>0.78123189999999998</c:v>
                </c:pt>
                <c:pt idx="40">
                  <c:v>0.77086160000000004</c:v>
                </c:pt>
                <c:pt idx="41">
                  <c:v>0.76030330000000002</c:v>
                </c:pt>
                <c:pt idx="42">
                  <c:v>0.74956129999999999</c:v>
                </c:pt>
                <c:pt idx="43">
                  <c:v>0.73863999999999996</c:v>
                </c:pt>
                <c:pt idx="44">
                  <c:v>0.72754370000000002</c:v>
                </c:pt>
                <c:pt idx="45">
                  <c:v>0.7162693</c:v>
                </c:pt>
                <c:pt idx="46">
                  <c:v>0.70481990000000005</c:v>
                </c:pt>
                <c:pt idx="47">
                  <c:v>0.69321080000000002</c:v>
                </c:pt>
                <c:pt idx="48">
                  <c:v>0.68144649999999996</c:v>
                </c:pt>
                <c:pt idx="49">
                  <c:v>0.66953189999999996</c:v>
                </c:pt>
                <c:pt idx="50">
                  <c:v>0.65747160000000004</c:v>
                </c:pt>
                <c:pt idx="51">
                  <c:v>0.64527069999999997</c:v>
                </c:pt>
                <c:pt idx="52">
                  <c:v>0.63293390000000005</c:v>
                </c:pt>
                <c:pt idx="53">
                  <c:v>0.62046630000000003</c:v>
                </c:pt>
                <c:pt idx="54">
                  <c:v>0.60785979999999995</c:v>
                </c:pt>
                <c:pt idx="55">
                  <c:v>0.59513519999999998</c:v>
                </c:pt>
                <c:pt idx="56">
                  <c:v>0.58229640000000005</c:v>
                </c:pt>
                <c:pt idx="57">
                  <c:v>0.56934859999999998</c:v>
                </c:pt>
                <c:pt idx="58">
                  <c:v>0.55629689999999998</c:v>
                </c:pt>
                <c:pt idx="59">
                  <c:v>0.54314669999999998</c:v>
                </c:pt>
                <c:pt idx="60">
                  <c:v>0.52990300000000001</c:v>
                </c:pt>
                <c:pt idx="61">
                  <c:v>0.51657109999999995</c:v>
                </c:pt>
                <c:pt idx="62">
                  <c:v>0.50315160000000003</c:v>
                </c:pt>
                <c:pt idx="63">
                  <c:v>0.48965439999999999</c:v>
                </c:pt>
                <c:pt idx="64">
                  <c:v>0.47608669999999997</c:v>
                </c:pt>
                <c:pt idx="65">
                  <c:v>0.46245389999999997</c:v>
                </c:pt>
                <c:pt idx="66">
                  <c:v>0.44876129999999997</c:v>
                </c:pt>
                <c:pt idx="67">
                  <c:v>0.43501430000000002</c:v>
                </c:pt>
                <c:pt idx="68">
                  <c:v>0.4212185</c:v>
                </c:pt>
                <c:pt idx="69">
                  <c:v>0.40737909999999999</c:v>
                </c:pt>
                <c:pt idx="70">
                  <c:v>0.39350079999999998</c:v>
                </c:pt>
                <c:pt idx="71">
                  <c:v>0.37959110000000001</c:v>
                </c:pt>
                <c:pt idx="72">
                  <c:v>0.36565579999999998</c:v>
                </c:pt>
                <c:pt idx="73">
                  <c:v>0.35170040000000002</c:v>
                </c:pt>
                <c:pt idx="74">
                  <c:v>0.33773039999999999</c:v>
                </c:pt>
                <c:pt idx="75">
                  <c:v>0.32375120000000002</c:v>
                </c:pt>
                <c:pt idx="76">
                  <c:v>0.30976819999999999</c:v>
                </c:pt>
                <c:pt idx="77">
                  <c:v>0.29578680000000002</c:v>
                </c:pt>
                <c:pt idx="78">
                  <c:v>0.28181240000000002</c:v>
                </c:pt>
                <c:pt idx="79">
                  <c:v>0.26785560000000003</c:v>
                </c:pt>
                <c:pt idx="80">
                  <c:v>0.2539189</c:v>
                </c:pt>
                <c:pt idx="81">
                  <c:v>0.240007</c:v>
                </c:pt>
                <c:pt idx="82">
                  <c:v>0.2261251</c:v>
                </c:pt>
                <c:pt idx="83">
                  <c:v>0.21227869999999999</c:v>
                </c:pt>
                <c:pt idx="84">
                  <c:v>0.19847300000000001</c:v>
                </c:pt>
                <c:pt idx="85">
                  <c:v>0.18471319999999999</c:v>
                </c:pt>
                <c:pt idx="86">
                  <c:v>0.17100460000000001</c:v>
                </c:pt>
                <c:pt idx="87">
                  <c:v>0.15735879999999999</c:v>
                </c:pt>
                <c:pt idx="88">
                  <c:v>0.14378050000000001</c:v>
                </c:pt>
                <c:pt idx="89">
                  <c:v>0.13027030000000001</c:v>
                </c:pt>
                <c:pt idx="90">
                  <c:v>0.1168333</c:v>
                </c:pt>
                <c:pt idx="91">
                  <c:v>0.10347439999999999</c:v>
                </c:pt>
                <c:pt idx="92">
                  <c:v>9.0198860000000006E-2</c:v>
                </c:pt>
                <c:pt idx="93">
                  <c:v>7.7011339999999998E-2</c:v>
                </c:pt>
                <c:pt idx="94">
                  <c:v>6.39179E-2</c:v>
                </c:pt>
                <c:pt idx="95">
                  <c:v>5.0926840000000001E-2</c:v>
                </c:pt>
                <c:pt idx="96">
                  <c:v>3.805331E-2</c:v>
                </c:pt>
                <c:pt idx="97">
                  <c:v>2.5050800000000002E-2</c:v>
                </c:pt>
                <c:pt idx="98">
                  <c:v>1.2453209999999999E-2</c:v>
                </c:pt>
                <c:pt idx="99">
                  <c:v>1.9796720000000001E-15</c:v>
                </c:pt>
              </c:numCache>
            </c:numRef>
          </c:yVal>
        </c:ser>
        <c:axId val="56922112"/>
        <c:axId val="64201856"/>
      </c:scatterChart>
      <c:valAx>
        <c:axId val="569221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Radius, cm</a:t>
                </a:r>
              </a:p>
            </c:rich>
          </c:tx>
          <c:layout/>
        </c:title>
        <c:numFmt formatCode="General" sourceLinked="1"/>
        <c:tickLblPos val="nextTo"/>
        <c:crossAx val="64201856"/>
        <c:crosses val="autoZero"/>
        <c:crossBetween val="midCat"/>
      </c:valAx>
      <c:valAx>
        <c:axId val="6420185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Normalized Ez</a:t>
                </a:r>
              </a:p>
            </c:rich>
          </c:tx>
          <c:layout/>
        </c:title>
        <c:numFmt formatCode="0.00E+00" sourceLinked="1"/>
        <c:tickLblPos val="nextTo"/>
        <c:crossAx val="56922112"/>
        <c:crosses val="autoZero"/>
        <c:crossBetween val="midCat"/>
      </c:valAx>
    </c:plotArea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Loss Tangent of Alumina Ceramics as a function</a:t>
            </a:r>
            <a:r>
              <a:rPr lang="en-US" baseline="0"/>
              <a:t> of temperature</a:t>
            </a:r>
            <a:endParaRPr lang="en-US"/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Sheet1!$B$5</c:f>
              <c:strCache>
                <c:ptCount val="1"/>
                <c:pt idx="0">
                  <c:v>sapphire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Sheet1!$A$6:$A$10</c:f>
              <c:numCache>
                <c:formatCode>General</c:formatCode>
                <c:ptCount val="5"/>
                <c:pt idx="0">
                  <c:v>300</c:v>
                </c:pt>
                <c:pt idx="1">
                  <c:v>200</c:v>
                </c:pt>
                <c:pt idx="2">
                  <c:v>100</c:v>
                </c:pt>
                <c:pt idx="3">
                  <c:v>70</c:v>
                </c:pt>
                <c:pt idx="4">
                  <c:v>50</c:v>
                </c:pt>
              </c:numCache>
            </c:numRef>
          </c:xVal>
          <c:yVal>
            <c:numRef>
              <c:f>Sheet1!$B$6:$B$10</c:f>
              <c:numCache>
                <c:formatCode>0.00E+00</c:formatCode>
                <c:ptCount val="5"/>
                <c:pt idx="0">
                  <c:v>1.0000000000000001E-5</c:v>
                </c:pt>
                <c:pt idx="1">
                  <c:v>6.0000000000000002E-6</c:v>
                </c:pt>
                <c:pt idx="2">
                  <c:v>4.9999999999999998E-7</c:v>
                </c:pt>
                <c:pt idx="3">
                  <c:v>9.9999999999999995E-8</c:v>
                </c:pt>
                <c:pt idx="4">
                  <c:v>2.9999999999999997E-8</c:v>
                </c:pt>
              </c:numCache>
            </c:numRef>
          </c:yVal>
        </c:ser>
        <c:ser>
          <c:idx val="1"/>
          <c:order val="1"/>
          <c:tx>
            <c:strRef>
              <c:f>Sheet1!$B$32</c:f>
              <c:strCache>
                <c:ptCount val="1"/>
                <c:pt idx="0">
                  <c:v>WESGO "warm"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Sheet1!$A$33:$A$40</c:f>
              <c:numCache>
                <c:formatCode>General</c:formatCode>
                <c:ptCount val="8"/>
                <c:pt idx="0">
                  <c:v>300</c:v>
                </c:pt>
                <c:pt idx="1">
                  <c:v>70</c:v>
                </c:pt>
                <c:pt idx="2">
                  <c:v>300</c:v>
                </c:pt>
                <c:pt idx="3">
                  <c:v>70</c:v>
                </c:pt>
                <c:pt idx="4">
                  <c:v>300</c:v>
                </c:pt>
                <c:pt idx="5">
                  <c:v>70</c:v>
                </c:pt>
              </c:numCache>
            </c:numRef>
          </c:xVal>
          <c:yVal>
            <c:numRef>
              <c:f>Sheet1!$B$33:$B$40</c:f>
              <c:numCache>
                <c:formatCode>0.00E+00</c:formatCode>
                <c:ptCount val="8"/>
                <c:pt idx="0">
                  <c:v>2.1000000000000001E-4</c:v>
                </c:pt>
                <c:pt idx="1">
                  <c:v>4.6E-5</c:v>
                </c:pt>
              </c:numCache>
            </c:numRef>
          </c:yVal>
        </c:ser>
        <c:ser>
          <c:idx val="2"/>
          <c:order val="2"/>
          <c:tx>
            <c:strRef>
              <c:f>Sheet1!$C$32</c:f>
              <c:strCache>
                <c:ptCount val="1"/>
                <c:pt idx="0">
                  <c:v>Friatec "warm"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Sheet1!$A$33:$A$40</c:f>
              <c:numCache>
                <c:formatCode>General</c:formatCode>
                <c:ptCount val="8"/>
                <c:pt idx="0">
                  <c:v>300</c:v>
                </c:pt>
                <c:pt idx="1">
                  <c:v>70</c:v>
                </c:pt>
                <c:pt idx="2">
                  <c:v>300</c:v>
                </c:pt>
                <c:pt idx="3">
                  <c:v>70</c:v>
                </c:pt>
                <c:pt idx="4">
                  <c:v>300</c:v>
                </c:pt>
                <c:pt idx="5">
                  <c:v>70</c:v>
                </c:pt>
              </c:numCache>
            </c:numRef>
          </c:xVal>
          <c:yVal>
            <c:numRef>
              <c:f>Sheet1!$C$33:$C$40</c:f>
              <c:numCache>
                <c:formatCode>General</c:formatCode>
                <c:ptCount val="8"/>
                <c:pt idx="2" formatCode="0.00E+00">
                  <c:v>4.6999999999999999E-4</c:v>
                </c:pt>
                <c:pt idx="3" formatCode="0.00E+00">
                  <c:v>6.0000000000000002E-5</c:v>
                </c:pt>
              </c:numCache>
            </c:numRef>
          </c:yVal>
        </c:ser>
        <c:ser>
          <c:idx val="3"/>
          <c:order val="3"/>
          <c:tx>
            <c:strRef>
              <c:f>Sheet1!$D$32</c:f>
              <c:strCache>
                <c:ptCount val="1"/>
                <c:pt idx="0">
                  <c:v>WESGO "cold"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Sheet1!$A$33:$A$40</c:f>
              <c:numCache>
                <c:formatCode>General</c:formatCode>
                <c:ptCount val="8"/>
                <c:pt idx="0">
                  <c:v>300</c:v>
                </c:pt>
                <c:pt idx="1">
                  <c:v>70</c:v>
                </c:pt>
                <c:pt idx="2">
                  <c:v>300</c:v>
                </c:pt>
                <c:pt idx="3">
                  <c:v>70</c:v>
                </c:pt>
                <c:pt idx="4">
                  <c:v>300</c:v>
                </c:pt>
                <c:pt idx="5">
                  <c:v>70</c:v>
                </c:pt>
              </c:numCache>
            </c:numRef>
          </c:xVal>
          <c:yVal>
            <c:numRef>
              <c:f>Sheet1!$D$33:$D$40</c:f>
              <c:numCache>
                <c:formatCode>General</c:formatCode>
                <c:ptCount val="8"/>
                <c:pt idx="4" formatCode="0.00E+00">
                  <c:v>4.8000000000000001E-4</c:v>
                </c:pt>
                <c:pt idx="5" formatCode="0.00E+00">
                  <c:v>4.3999999999999999E-5</c:v>
                </c:pt>
              </c:numCache>
            </c:numRef>
          </c:yVal>
        </c:ser>
        <c:ser>
          <c:idx val="4"/>
          <c:order val="4"/>
          <c:tx>
            <c:strRef>
              <c:f>Sheet1!$E$32</c:f>
              <c:strCache>
                <c:ptCount val="1"/>
              </c:strCache>
            </c:strRef>
          </c:tx>
          <c:spPr>
            <a:ln w="28575">
              <a:noFill/>
            </a:ln>
          </c:spPr>
          <c:xVal>
            <c:numRef>
              <c:f>Sheet1!$A$33:$A$40</c:f>
              <c:numCache>
                <c:formatCode>General</c:formatCode>
                <c:ptCount val="8"/>
                <c:pt idx="0">
                  <c:v>300</c:v>
                </c:pt>
                <c:pt idx="1">
                  <c:v>70</c:v>
                </c:pt>
                <c:pt idx="2">
                  <c:v>300</c:v>
                </c:pt>
                <c:pt idx="3">
                  <c:v>70</c:v>
                </c:pt>
                <c:pt idx="4">
                  <c:v>300</c:v>
                </c:pt>
                <c:pt idx="5">
                  <c:v>70</c:v>
                </c:pt>
              </c:numCache>
            </c:numRef>
          </c:xVal>
          <c:yVal>
            <c:numRef>
              <c:f>Sheet1!$E$33:$E$40</c:f>
              <c:numCache>
                <c:formatCode>General</c:formatCode>
                <c:ptCount val="8"/>
              </c:numCache>
            </c:numRef>
          </c:yVal>
        </c:ser>
        <c:axId val="63869312"/>
        <c:axId val="64086400"/>
      </c:scatterChart>
      <c:valAx>
        <c:axId val="63869312"/>
        <c:scaling>
          <c:orientation val="minMax"/>
          <c:max val="3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Temperature, K</a:t>
                </a:r>
              </a:p>
            </c:rich>
          </c:tx>
          <c:layout/>
        </c:title>
        <c:numFmt formatCode="General" sourceLinked="1"/>
        <c:tickLblPos val="nextTo"/>
        <c:crossAx val="64086400"/>
        <c:crossesAt val="1.0000000000000018E-8"/>
        <c:crossBetween val="midCat"/>
      </c:valAx>
      <c:valAx>
        <c:axId val="64086400"/>
        <c:scaling>
          <c:logBase val="10"/>
          <c:orientation val="minMax"/>
          <c:max val="1.0000000000000009E-3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Loss Tangent</a:t>
                </a:r>
              </a:p>
            </c:rich>
          </c:tx>
          <c:layout/>
        </c:title>
        <c:numFmt formatCode="0.00E+00" sourceLinked="1"/>
        <c:tickLblPos val="nextTo"/>
        <c:crossAx val="63869312"/>
        <c:crosses val="autoZero"/>
        <c:crossBetween val="midCat"/>
      </c:valAx>
    </c:plotArea>
    <c:legend>
      <c:legendPos val="r"/>
      <c:legendEntry>
        <c:idx val="4"/>
        <c:delete val="1"/>
      </c:legendEntry>
      <c:layout/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0.68958</cdr:x>
      <cdr:y>0.51414</cdr:y>
    </cdr:from>
    <cdr:to>
      <cdr:x>0.88958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52775" y="1905001"/>
          <a:ext cx="9144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No ceramic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E09D9-C6D1-4DC6-BC32-0D6FD23F4F00}" type="datetimeFigureOut">
              <a:rPr lang="en-US" smtClean="0"/>
              <a:pPr/>
              <a:t>12/1/2009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08308-A7BA-4E11-860F-12D48919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Muon Collider Design Workshop </a:t>
            </a:r>
            <a:fld id="{92CEEF37-11B8-4B81-BD8E-9ADD306B00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MCDW BNL Dec 1-3               </a:t>
            </a:r>
            <a:fld id="{92CEEF37-11B8-4B81-BD8E-9ADD306B00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12/2/2009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lang="en-US" dirty="0" smtClean="0"/>
              <a:t>Mike Neubauer Muons, inc. 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EEF37-11B8-4B81-BD8E-9ADD306B0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C54FF-98E5-483B-8BD1-30BC49EF28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Mike Neubauer Muons, inc. MCDW BNL Dec 1-3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B8FB2-1201-4DB9-8EC0-E4A12D5CA7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RF System for an HCC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1800" dirty="0" smtClean="0"/>
              <a:t>All the critical RF concepts have been suggested for SBIRs at one time or another by Milorad Popvic, Al Moretti, Mohammad Alsharo’a, </a:t>
            </a:r>
            <a:r>
              <a:rPr lang="en-US" sz="1800" dirty="0" smtClean="0"/>
              <a:t>and Mike Neubauer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Neubauer</a:t>
            </a:r>
          </a:p>
          <a:p>
            <a:r>
              <a:rPr lang="en-US" dirty="0" smtClean="0"/>
              <a:t>Muons, Inc.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 cavities are fed with </a:t>
            </a:r>
            <a:r>
              <a:rPr lang="en-US" dirty="0" smtClean="0"/>
              <a:t>RF for an HCC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 smtClean="0"/>
              <a:t>general, the more the cavities per HCC period, the less the RF input power per cavity</a:t>
            </a:r>
          </a:p>
          <a:p>
            <a:pPr lvl="1"/>
            <a:r>
              <a:rPr lang="en-US" dirty="0" smtClean="0"/>
              <a:t>The coax feed into the cavity can use 50% of the length of a single cavity </a:t>
            </a:r>
            <a:r>
              <a:rPr lang="en-US" dirty="0" smtClean="0"/>
              <a:t>module or cell.</a:t>
            </a:r>
            <a:endParaRPr lang="en-US" dirty="0" smtClean="0"/>
          </a:p>
          <a:p>
            <a:pPr lvl="1"/>
            <a:r>
              <a:rPr lang="en-US" dirty="0" smtClean="0"/>
              <a:t>Each cavity has its own RF source phase matched to its neighbors.</a:t>
            </a:r>
          </a:p>
          <a:p>
            <a:r>
              <a:rPr lang="en-US" dirty="0" smtClean="0"/>
              <a:t>Magnet Coils fit </a:t>
            </a:r>
            <a:r>
              <a:rPr lang="en-US" dirty="0" smtClean="0"/>
              <a:t>around the outside diameter of the cavity wall.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Ceramic loaded cavities will reduce the OD of the cavity. </a:t>
            </a:r>
          </a:p>
          <a:p>
            <a:pPr lvl="1"/>
            <a:r>
              <a:rPr lang="en-US" dirty="0" smtClean="0"/>
              <a:t>The drawings show ceramic </a:t>
            </a:r>
            <a:r>
              <a:rPr lang="en-US" dirty="0" smtClean="0"/>
              <a:t>loading of one style, </a:t>
            </a:r>
            <a:r>
              <a:rPr lang="en-US" dirty="0" smtClean="0"/>
              <a:t>but </a:t>
            </a:r>
            <a:r>
              <a:rPr lang="en-US" dirty="0" smtClean="0"/>
              <a:t>there are different ways to load the cavity.</a:t>
            </a:r>
            <a:endParaRPr lang="en-US" dirty="0" smtClean="0"/>
          </a:p>
          <a:p>
            <a:r>
              <a:rPr lang="en-US" dirty="0" smtClean="0"/>
              <a:t>Grids are an optimum choice for the use of high pressure gas in the HCC.</a:t>
            </a:r>
          </a:p>
          <a:p>
            <a:pPr lvl="1"/>
            <a:r>
              <a:rPr lang="en-US" dirty="0" smtClean="0"/>
              <a:t>They will be shown, but other  choices can be made.</a:t>
            </a:r>
          </a:p>
          <a:p>
            <a:r>
              <a:rPr lang="en-US" dirty="0" smtClean="0"/>
              <a:t>The RF system that is used to feed each individual module of the HCC is not shown.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Cavity Module Concept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295400"/>
            <a:ext cx="4572000" cy="2133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Single pill-box cavities are made that are aligned to create an HCC. </a:t>
            </a:r>
          </a:p>
          <a:p>
            <a:r>
              <a:rPr lang="en-US" dirty="0" smtClean="0"/>
              <a:t>Each Cavity has it’s on set of magnet coils at 50% fill </a:t>
            </a:r>
            <a:r>
              <a:rPr lang="en-US" dirty="0" smtClean="0"/>
              <a:t>factor</a:t>
            </a:r>
            <a:r>
              <a:rPr lang="en-US" dirty="0" smtClean="0"/>
              <a:t> along the length of the cell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352800"/>
            <a:ext cx="56197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Callout 1 6"/>
          <p:cNvSpPr/>
          <p:nvPr/>
        </p:nvSpPr>
        <p:spPr>
          <a:xfrm>
            <a:off x="7620000" y="32004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99824"/>
              <a:gd name="adj4" fmla="val -8783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Magnet coils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7620000" y="4495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29401"/>
              <a:gd name="adj4" fmla="val -24839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Pill box cavity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Line Callout 1 10"/>
          <p:cNvSpPr/>
          <p:nvPr/>
        </p:nvSpPr>
        <p:spPr>
          <a:xfrm>
            <a:off x="2209800" y="57150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-115670"/>
              <a:gd name="adj4" fmla="val -694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Coaxial Feed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Line Callout 1 11"/>
          <p:cNvSpPr/>
          <p:nvPr/>
        </p:nvSpPr>
        <p:spPr>
          <a:xfrm>
            <a:off x="6400800" y="1828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247711"/>
              <a:gd name="adj4" fmla="val -1409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Grid Window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of Cavity </a:t>
            </a:r>
            <a:r>
              <a:rPr lang="en-US" dirty="0" smtClean="0"/>
              <a:t>Detail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362200"/>
            <a:ext cx="681037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Callout 1 4"/>
          <p:cNvSpPr/>
          <p:nvPr/>
        </p:nvSpPr>
        <p:spPr>
          <a:xfrm>
            <a:off x="6324600" y="12954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229402"/>
              <a:gd name="adj4" fmla="val -7213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Formed Grid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7696200" y="4495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-24120"/>
              <a:gd name="adj4" fmla="val -745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Plated Copper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7620000" y="32004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99824"/>
              <a:gd name="adj4" fmla="val -8783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Ceramic Filled Cavity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Line Callout 1 8"/>
          <p:cNvSpPr/>
          <p:nvPr/>
        </p:nvSpPr>
        <p:spPr>
          <a:xfrm>
            <a:off x="4724400" y="5257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-136796"/>
              <a:gd name="adj4" fmla="val -10714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Magnetic Coupling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Ez as a function of Radius for various ceramic loaded 325 MHz “pillbox” cells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457200" y="1676400"/>
          <a:ext cx="4572000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600200"/>
            <a:ext cx="6858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600200"/>
            <a:ext cx="7620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1600200"/>
            <a:ext cx="6762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rot="10800000" flipV="1">
            <a:off x="2895600" y="4267200"/>
            <a:ext cx="2514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3048000" y="3505200"/>
            <a:ext cx="3276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3276600" y="2438400"/>
            <a:ext cx="3886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8200" y="6019800"/>
            <a:ext cx="3855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baseline="-25000" dirty="0" smtClean="0"/>
              <a:t>shunt</a:t>
            </a:r>
            <a:r>
              <a:rPr lang="en-US" dirty="0" smtClean="0"/>
              <a:t>=        6             54          100  M</a:t>
            </a:r>
            <a:r>
              <a:rPr lang="en-US" dirty="0" smtClean="0">
                <a:latin typeface="Symbol" pitchFamily="18" charset="2"/>
              </a:rPr>
              <a:t>W</a:t>
            </a:r>
            <a:r>
              <a:rPr lang="en-US" dirty="0" smtClean="0"/>
              <a:t>/m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Input Power per Cell </a:t>
            </a:r>
            <a:br>
              <a:rPr lang="en-US" dirty="0" smtClean="0"/>
            </a:br>
            <a:r>
              <a:rPr lang="en-US" sz="3100" dirty="0" smtClean="0"/>
              <a:t>(neglecting ceramic losses)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in</a:t>
            </a:r>
            <a:r>
              <a:rPr lang="en-US" dirty="0" smtClean="0"/>
              <a:t>(v/m)=[V(v/m)]</a:t>
            </a:r>
            <a:r>
              <a:rPr lang="en-US" baseline="30000" dirty="0" smtClean="0"/>
              <a:t>2</a:t>
            </a:r>
            <a:r>
              <a:rPr lang="en-US" dirty="0" smtClean="0"/>
              <a:t>/Z</a:t>
            </a:r>
            <a:r>
              <a:rPr lang="en-US" baseline="-25000" dirty="0" smtClean="0"/>
              <a:t>shunt</a:t>
            </a:r>
            <a:r>
              <a:rPr lang="en-US" dirty="0" smtClean="0"/>
              <a:t>(M</a:t>
            </a:r>
            <a:r>
              <a:rPr lang="en-US" dirty="0" smtClean="0">
                <a:latin typeface="Symbol" pitchFamily="18" charset="2"/>
              </a:rPr>
              <a:t>W</a:t>
            </a:r>
            <a:r>
              <a:rPr lang="en-US" dirty="0" smtClean="0"/>
              <a:t>/m)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in</a:t>
            </a:r>
            <a:r>
              <a:rPr lang="en-US" dirty="0" smtClean="0"/>
              <a:t>=25</a:t>
            </a:r>
            <a:r>
              <a:rPr lang="en-US" baseline="30000" dirty="0" smtClean="0"/>
              <a:t>2</a:t>
            </a:r>
            <a:r>
              <a:rPr lang="en-US" dirty="0" smtClean="0"/>
              <a:t>/Z  for 25MV/m gradient</a:t>
            </a:r>
          </a:p>
          <a:p>
            <a:r>
              <a:rPr lang="en-US" dirty="0" smtClean="0"/>
              <a:t>For copper at RT Z=54 M</a:t>
            </a:r>
            <a:r>
              <a:rPr lang="en-US" dirty="0" smtClean="0">
                <a:latin typeface="Symbol" pitchFamily="18" charset="2"/>
              </a:rPr>
              <a:t>W</a:t>
            </a:r>
            <a:r>
              <a:rPr lang="en-US" dirty="0" smtClean="0"/>
              <a:t>/m for an “optimum” ceramic loaded cavity</a:t>
            </a:r>
          </a:p>
          <a:p>
            <a:pPr lvl="1"/>
            <a:r>
              <a:rPr lang="en-US" dirty="0" smtClean="0"/>
              <a:t>P</a:t>
            </a:r>
            <a:r>
              <a:rPr lang="en-US" baseline="-25000" dirty="0" smtClean="0"/>
              <a:t>in</a:t>
            </a:r>
            <a:r>
              <a:rPr lang="en-US" dirty="0" smtClean="0"/>
              <a:t>=11.6 MW/m or 463 </a:t>
            </a:r>
            <a:r>
              <a:rPr lang="en-US" dirty="0" smtClean="0"/>
              <a:t>k</a:t>
            </a:r>
            <a:r>
              <a:rPr lang="en-US" dirty="0" smtClean="0"/>
              <a:t>w per cell</a:t>
            </a:r>
            <a:endParaRPr lang="en-US" dirty="0" smtClean="0"/>
          </a:p>
          <a:p>
            <a:r>
              <a:rPr lang="en-US" dirty="0" smtClean="0"/>
              <a:t>At 70K, Z ~4.5*Z</a:t>
            </a:r>
            <a:r>
              <a:rPr lang="en-US" baseline="-25000" dirty="0" smtClean="0"/>
              <a:t>RT </a:t>
            </a:r>
            <a:r>
              <a:rPr lang="en-US" dirty="0" smtClean="0"/>
              <a:t>due to copper P</a:t>
            </a:r>
            <a:r>
              <a:rPr lang="en-US" baseline="-25000" dirty="0" smtClean="0"/>
              <a:t>loss</a:t>
            </a:r>
          </a:p>
          <a:p>
            <a:pPr lvl="1"/>
            <a:r>
              <a:rPr lang="en-US" dirty="0" smtClean="0"/>
              <a:t>P</a:t>
            </a:r>
            <a:r>
              <a:rPr lang="en-US" baseline="-25000" dirty="0" smtClean="0"/>
              <a:t>in</a:t>
            </a:r>
            <a:r>
              <a:rPr lang="en-US" dirty="0" smtClean="0"/>
              <a:t>=2.55 </a:t>
            </a:r>
            <a:r>
              <a:rPr lang="en-US" dirty="0" smtClean="0"/>
              <a:t>MW/m or </a:t>
            </a:r>
            <a:r>
              <a:rPr lang="en-US" dirty="0" smtClean="0"/>
              <a:t>102 </a:t>
            </a:r>
            <a:r>
              <a:rPr lang="en-US" dirty="0" smtClean="0"/>
              <a:t>kw per cell</a:t>
            </a:r>
          </a:p>
          <a:p>
            <a:pPr>
              <a:buNone/>
            </a:pPr>
            <a:endParaRPr lang="en-US" baseline="-25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Ceramic Losses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685800" y="1447800"/>
          <a:ext cx="5181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0" y="2667000"/>
            <a:ext cx="210416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full ceramic</a:t>
            </a:r>
          </a:p>
          <a:p>
            <a:r>
              <a:rPr lang="en-US" sz="2400" dirty="0" smtClean="0"/>
              <a:t>l</a:t>
            </a:r>
            <a:r>
              <a:rPr lang="en-US" sz="2400" dirty="0" smtClean="0"/>
              <a:t>oaded cavity </a:t>
            </a:r>
          </a:p>
          <a:p>
            <a:pPr marL="457200" indent="-457200"/>
            <a:r>
              <a:rPr lang="en-US" sz="2400" dirty="0" smtClean="0"/>
              <a:t>Q=1/</a:t>
            </a:r>
            <a:r>
              <a:rPr lang="en-US" sz="2400" dirty="0" err="1" smtClean="0"/>
              <a:t>tan</a:t>
            </a:r>
            <a:r>
              <a:rPr lang="en-US" sz="2400" dirty="0" err="1" smtClean="0">
                <a:latin typeface="Symbol" pitchFamily="18" charset="2"/>
              </a:rPr>
              <a:t>d</a:t>
            </a:r>
            <a:endParaRPr lang="en-US" sz="2400" dirty="0" smtClean="0">
              <a:latin typeface="Symbol" pitchFamily="18" charset="2"/>
            </a:endParaRPr>
          </a:p>
          <a:p>
            <a:r>
              <a:rPr lang="en-US" sz="2400" dirty="0" smtClean="0">
                <a:latin typeface="+mj-lt"/>
              </a:rPr>
              <a:t>Q</a:t>
            </a:r>
            <a:r>
              <a:rPr lang="en-US" sz="2400" baseline="-25000" dirty="0" smtClean="0">
                <a:latin typeface="+mj-lt"/>
              </a:rPr>
              <a:t>70K</a:t>
            </a:r>
            <a:r>
              <a:rPr lang="en-US" sz="2400" dirty="0" smtClean="0">
                <a:latin typeface="+mj-lt"/>
              </a:rPr>
              <a:t>~20,000</a:t>
            </a:r>
          </a:p>
          <a:p>
            <a:r>
              <a:rPr lang="en-US" sz="2400" dirty="0" smtClean="0">
                <a:latin typeface="+mj-lt"/>
              </a:rPr>
              <a:t>Copper only</a:t>
            </a:r>
          </a:p>
          <a:p>
            <a:r>
              <a:rPr lang="en-US" sz="2400" dirty="0" smtClean="0"/>
              <a:t>Q</a:t>
            </a:r>
            <a:r>
              <a:rPr lang="en-US" sz="2400" baseline="-25000" dirty="0" smtClean="0"/>
              <a:t>70K</a:t>
            </a:r>
            <a:r>
              <a:rPr lang="en-US" sz="2400" dirty="0" smtClean="0"/>
              <a:t>~100,000</a:t>
            </a:r>
            <a:endParaRPr lang="en-US" sz="2400" dirty="0" smtClean="0"/>
          </a:p>
          <a:p>
            <a:endParaRPr lang="en-US" sz="2400" dirty="0" smtClean="0">
              <a:latin typeface="+mj-lt"/>
            </a:endParaRPr>
          </a:p>
          <a:p>
            <a:endParaRPr lang="en-US" sz="2400" baseline="-25000" dirty="0" smtClean="0">
              <a:latin typeface="+mj-lt"/>
            </a:endParaRPr>
          </a:p>
          <a:p>
            <a:endParaRPr lang="en-US" dirty="0" smtClean="0">
              <a:latin typeface="Symbol" pitchFamily="18" charset="2"/>
            </a:endParaRPr>
          </a:p>
          <a:p>
            <a:endParaRPr lang="en-US" dirty="0">
              <a:latin typeface="Symbol" pitchFamily="18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HCC---Single Period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284" y="1600200"/>
            <a:ext cx="704943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Cavity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Ceramic Loaded Cavity reduces size</a:t>
            </a:r>
          </a:p>
          <a:p>
            <a:pPr lvl="1"/>
            <a:r>
              <a:rPr lang="en-US" dirty="0" smtClean="0"/>
              <a:t>Need to verify losses at operating temperature</a:t>
            </a:r>
          </a:p>
          <a:p>
            <a:pPr lvl="1"/>
            <a:r>
              <a:rPr lang="en-US" dirty="0" smtClean="0"/>
              <a:t>May need charge dissipative coating on surface seen by the </a:t>
            </a:r>
            <a:r>
              <a:rPr lang="en-US" dirty="0" smtClean="0"/>
              <a:t>beam (currently working on a related SBIR)</a:t>
            </a:r>
            <a:endParaRPr lang="en-US" dirty="0" smtClean="0"/>
          </a:p>
          <a:p>
            <a:r>
              <a:rPr lang="en-US" dirty="0" smtClean="0"/>
              <a:t>Copper Plated and Post-machined</a:t>
            </a:r>
          </a:p>
          <a:p>
            <a:pPr lvl="1"/>
            <a:r>
              <a:rPr lang="en-US" dirty="0" smtClean="0"/>
              <a:t>Removes the problem of packaging and voids between ceramic and metal</a:t>
            </a:r>
          </a:p>
          <a:p>
            <a:r>
              <a:rPr lang="en-US" dirty="0" smtClean="0"/>
              <a:t>Flat moly grid anchored by ceramic ring solves distortion problems. (Puts grid in tension going down to 70K)</a:t>
            </a:r>
          </a:p>
          <a:p>
            <a:pPr lvl="1"/>
            <a:r>
              <a:rPr lang="en-US" dirty="0" smtClean="0"/>
              <a:t>Ceramic ring adds mechanical support</a:t>
            </a:r>
            <a:endParaRPr lang="en-US" dirty="0" smtClean="0"/>
          </a:p>
          <a:p>
            <a:r>
              <a:rPr lang="en-US" dirty="0" smtClean="0"/>
              <a:t>Coaxial </a:t>
            </a:r>
            <a:r>
              <a:rPr lang="en-US" dirty="0" smtClean="0"/>
              <a:t>Feed can be reduced in size</a:t>
            </a:r>
          </a:p>
          <a:p>
            <a:pPr lvl="1"/>
            <a:r>
              <a:rPr lang="en-US" dirty="0" smtClean="0"/>
              <a:t>Need to measure power capability in High Pressure Gas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is a </a:t>
            </a:r>
            <a:r>
              <a:rPr lang="en-US" dirty="0" smtClean="0"/>
              <a:t>25 </a:t>
            </a:r>
            <a:r>
              <a:rPr lang="en-US" dirty="0" smtClean="0"/>
              <a:t>cavity per period </a:t>
            </a:r>
            <a:br>
              <a:rPr lang="en-US" dirty="0" smtClean="0"/>
            </a:br>
            <a:r>
              <a:rPr lang="en-US" dirty="0" smtClean="0"/>
              <a:t>400 MHz design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10200" y="2971800"/>
            <a:ext cx="3352800" cy="182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Approximate Diameter at the coax flange is 40”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4572000" cy="408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Callout 1 5"/>
          <p:cNvSpPr/>
          <p:nvPr/>
        </p:nvSpPr>
        <p:spPr>
          <a:xfrm>
            <a:off x="6019800" y="1828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125177"/>
              <a:gd name="adj4" fmla="val -18803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Magnet Coil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6019800" y="45720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-62147"/>
              <a:gd name="adj4" fmla="val -18199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Pill box Cavity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6019800" y="5638800"/>
            <a:ext cx="1066800" cy="914400"/>
          </a:xfrm>
          <a:prstGeom prst="borderCallout1">
            <a:avLst>
              <a:gd name="adj1" fmla="val 18750"/>
              <a:gd name="adj2" fmla="val -8333"/>
              <a:gd name="adj3" fmla="val -21302"/>
              <a:gd name="adj4" fmla="val -17354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Coax Feed per cavity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conceptual design for putting RF through coils into an HCC is presented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Engineering Design issues need to be resolved, and there do not seem to be any “impossible” constraints.</a:t>
            </a:r>
          </a:p>
          <a:p>
            <a:r>
              <a:rPr lang="en-US" dirty="0" smtClean="0"/>
              <a:t>The most important aspect is:  50% of the cavity module is enough room for an RF coax feed.</a:t>
            </a:r>
          </a:p>
          <a:p>
            <a:r>
              <a:rPr lang="en-US" dirty="0" smtClean="0"/>
              <a:t>All the critical RF concepts have been suggested for SBIRs at one time or another by Milorad, Moretti, Mohammad, and Neubauer.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EEF37-11B8-4B81-BD8E-9ADD306B000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Mike Neubauer Muons, inc. MCDW BNL Dec 1-3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689</Words>
  <Application>Microsoft Office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Custom Design</vt:lpstr>
      <vt:lpstr>1_Custom Design</vt:lpstr>
      <vt:lpstr>RF System for an HCC  All the critical RF concepts have been suggested for SBIRs at one time or another by Milorad Popvic, Al Moretti, Mohammad Alsharo’a, and Mike Neubauer</vt:lpstr>
      <vt:lpstr>Assumptions</vt:lpstr>
      <vt:lpstr>Assumptions, continued</vt:lpstr>
      <vt:lpstr>Cavity Module Concept</vt:lpstr>
      <vt:lpstr>An Example of Cavity Detail</vt:lpstr>
      <vt:lpstr>Ez as a function of Radius for various ceramic loaded 325 MHz “pillbox” cells</vt:lpstr>
      <vt:lpstr>Input Power per Cell  (neglecting ceramic losses)</vt:lpstr>
      <vt:lpstr>Ceramic Losses</vt:lpstr>
      <vt:lpstr>Complete HCC---Single Period</vt:lpstr>
      <vt:lpstr>Cavity Detail</vt:lpstr>
      <vt:lpstr>This is a 25 cavity per period  400 MHz design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 Cavity for an HCC</dc:title>
  <dc:creator>Mike</dc:creator>
  <cp:lastModifiedBy>Mike</cp:lastModifiedBy>
  <cp:revision>48</cp:revision>
  <dcterms:created xsi:type="dcterms:W3CDTF">2009-10-19T12:30:09Z</dcterms:created>
  <dcterms:modified xsi:type="dcterms:W3CDTF">2009-12-02T05:23:14Z</dcterms:modified>
</cp:coreProperties>
</file>