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65" r:id="rId3"/>
  </p:sldMasterIdLst>
  <p:notesMasterIdLst>
    <p:notesMasterId r:id="rId29"/>
  </p:notesMasterIdLst>
  <p:sldIdLst>
    <p:sldId id="265" r:id="rId4"/>
    <p:sldId id="301" r:id="rId5"/>
    <p:sldId id="305" r:id="rId6"/>
    <p:sldId id="309" r:id="rId7"/>
    <p:sldId id="315" r:id="rId8"/>
    <p:sldId id="338" r:id="rId9"/>
    <p:sldId id="339" r:id="rId10"/>
    <p:sldId id="322" r:id="rId11"/>
    <p:sldId id="343" r:id="rId12"/>
    <p:sldId id="359" r:id="rId13"/>
    <p:sldId id="376" r:id="rId14"/>
    <p:sldId id="358" r:id="rId15"/>
    <p:sldId id="282" r:id="rId16"/>
    <p:sldId id="291" r:id="rId17"/>
    <p:sldId id="357" r:id="rId18"/>
    <p:sldId id="379" r:id="rId19"/>
    <p:sldId id="284" r:id="rId20"/>
    <p:sldId id="298" r:id="rId21"/>
    <p:sldId id="372" r:id="rId22"/>
    <p:sldId id="377" r:id="rId23"/>
    <p:sldId id="378" r:id="rId24"/>
    <p:sldId id="383" r:id="rId25"/>
    <p:sldId id="381" r:id="rId26"/>
    <p:sldId id="380" r:id="rId27"/>
    <p:sldId id="382"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712" autoAdjust="0"/>
  </p:normalViewPr>
  <p:slideViewPr>
    <p:cSldViewPr>
      <p:cViewPr>
        <p:scale>
          <a:sx n="80" d="100"/>
          <a:sy n="80" d="100"/>
        </p:scale>
        <p:origin x="-144" y="354"/>
      </p:cViewPr>
      <p:guideLst>
        <p:guide orient="horz" pos="2160"/>
        <p:guide pos="2880"/>
      </p:guideLst>
    </p:cSldViewPr>
  </p:slideViewPr>
  <p:notesTextViewPr>
    <p:cViewPr>
      <p:scale>
        <a:sx n="100" d="100"/>
        <a:sy n="100" d="100"/>
      </p:scale>
      <p:origin x="0" y="0"/>
    </p:cViewPr>
  </p:notesTextViewPr>
  <p:sorterViewPr>
    <p:cViewPr>
      <p:scale>
        <a:sx n="86" d="100"/>
        <a:sy n="8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FoilHeat09\foilStripping.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FoilHeat09\foilStripping.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FoilHeat09\foilStripping.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FoilHeat09\foilStripping.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FoilHeat09\foilStripping.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6115507436570428"/>
          <c:y val="5.1400554097404488E-2"/>
          <c:w val="0.73925459317585362"/>
          <c:h val="0.79822506561679785"/>
        </c:manualLayout>
      </c:layout>
      <c:scatterChart>
        <c:scatterStyle val="smoothMarker"/>
        <c:ser>
          <c:idx val="0"/>
          <c:order val="0"/>
          <c:tx>
            <c:strRef>
              <c:f>CrossSections!$F$2</c:f>
              <c:strCache>
                <c:ptCount val="1"/>
                <c:pt idx="0">
                  <c:v>H-survival</c:v>
                </c:pt>
              </c:strCache>
            </c:strRef>
          </c:tx>
          <c:marker>
            <c:symbol val="none"/>
          </c:marker>
          <c:xVal>
            <c:numRef>
              <c:f>CrossSections!$E$3:$E$41</c:f>
              <c:numCache>
                <c:formatCode>General</c:formatCode>
                <c:ptCount val="39"/>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numCache>
            </c:numRef>
          </c:xVal>
          <c:yVal>
            <c:numRef>
              <c:f>CrossSections!$F$3:$F$41</c:f>
              <c:numCache>
                <c:formatCode>0.00E+00</c:formatCode>
                <c:ptCount val="39"/>
                <c:pt idx="0">
                  <c:v>1</c:v>
                </c:pt>
                <c:pt idx="1">
                  <c:v>0.67018749539411471</c:v>
                </c:pt>
                <c:pt idx="2">
                  <c:v>0.44915127898263574</c:v>
                </c:pt>
                <c:pt idx="3">
                  <c:v>0.30101557071443563</c:v>
                </c:pt>
                <c:pt idx="4">
                  <c:v>0.20173687141173721</c:v>
                </c:pt>
                <c:pt idx="5">
                  <c:v>0.13520152858007647</c:v>
                </c:pt>
                <c:pt idx="6">
                  <c:v>9.0610373812537226E-2</c:v>
                </c:pt>
                <c:pt idx="7">
                  <c:v>6.0725939482148807E-2</c:v>
                </c:pt>
                <c:pt idx="8">
                  <c:v>4.0697765286995764E-2</c:v>
                </c:pt>
                <c:pt idx="9">
                  <c:v>2.7275133385829282E-2</c:v>
                </c:pt>
                <c:pt idx="10">
                  <c:v>1.8279453330389241E-2</c:v>
                </c:pt>
                <c:pt idx="11">
                  <c:v>1.2250661044667181E-2</c:v>
                </c:pt>
                <c:pt idx="12">
                  <c:v>8.2102398424477308E-3</c:v>
                </c:pt>
                <c:pt idx="13">
                  <c:v>5.5024000765950005E-3</c:v>
                </c:pt>
                <c:pt idx="14">
                  <c:v>3.6876397259895926E-3</c:v>
                </c:pt>
                <c:pt idx="15">
                  <c:v>2.4714100318767992E-3</c:v>
                </c:pt>
                <c:pt idx="16">
                  <c:v>1.6563080993553991E-3</c:v>
                </c:pt>
                <c:pt idx="17">
                  <c:v>1.1100369767079803E-3</c:v>
                </c:pt>
                <c:pt idx="18">
                  <c:v>7.4393290121477652E-4</c:v>
                </c:pt>
                <c:pt idx="19">
                  <c:v>4.9857452780640687E-4</c:v>
                </c:pt>
                <c:pt idx="20">
                  <c:v>3.3413841405787869E-4</c:v>
                </c:pt>
                <c:pt idx="21">
                  <c:v>2.2393538683241124E-4</c:v>
                </c:pt>
                <c:pt idx="22">
                  <c:v>1.5007869603132586E-4</c:v>
                </c:pt>
                <c:pt idx="23">
                  <c:v>1.005808654052485E-4</c:v>
                </c:pt>
                <c:pt idx="24">
                  <c:v>6.7408038270516153E-5</c:v>
                </c:pt>
                <c:pt idx="25">
                  <c:v>4.5176024337947845E-5</c:v>
                </c:pt>
                <c:pt idx="26">
                  <c:v>3.0276406602912763E-5</c:v>
                </c:pt>
                <c:pt idx="27">
                  <c:v>2.0290869110739896E-5</c:v>
                </c:pt>
                <c:pt idx="28">
                  <c:v>1.3598686748696567E-5</c:v>
                </c:pt>
                <c:pt idx="29">
                  <c:v>9.1136698127580732E-6</c:v>
                </c:pt>
                <c:pt idx="30">
                  <c:v>6.1078675456612811E-6</c:v>
                </c:pt>
                <c:pt idx="31">
                  <c:v>4.0934164526257122E-6</c:v>
                </c:pt>
                <c:pt idx="32">
                  <c:v>2.7433565199902914E-6</c:v>
                </c:pt>
                <c:pt idx="33">
                  <c:v>1.8385632351054077E-6</c:v>
                </c:pt>
                <c:pt idx="34">
                  <c:v>1.2321820896589916E-6</c:v>
                </c:pt>
                <c:pt idx="35">
                  <c:v>8.257930285380454E-7</c:v>
                </c:pt>
                <c:pt idx="36">
                  <c:v>5.5343616150983311E-7</c:v>
                </c:pt>
                <c:pt idx="37">
                  <c:v>3.7090599494280681E-7</c:v>
                </c:pt>
                <c:pt idx="38">
                  <c:v>2.4857655977738104E-7</c:v>
                </c:pt>
              </c:numCache>
            </c:numRef>
          </c:yVal>
          <c:smooth val="1"/>
        </c:ser>
        <c:ser>
          <c:idx val="1"/>
          <c:order val="1"/>
          <c:tx>
            <c:strRef>
              <c:f>CrossSections!$G$2</c:f>
              <c:strCache>
                <c:ptCount val="1"/>
                <c:pt idx="0">
                  <c:v>HoSurvival</c:v>
                </c:pt>
              </c:strCache>
            </c:strRef>
          </c:tx>
          <c:marker>
            <c:symbol val="none"/>
          </c:marker>
          <c:xVal>
            <c:numRef>
              <c:f>CrossSections!$E$3:$E$41</c:f>
              <c:numCache>
                <c:formatCode>General</c:formatCode>
                <c:ptCount val="39"/>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numCache>
            </c:numRef>
          </c:xVal>
          <c:yVal>
            <c:numRef>
              <c:f>CrossSections!$G$3:$G$41</c:f>
              <c:numCache>
                <c:formatCode>0.00E+00</c:formatCode>
                <c:ptCount val="39"/>
                <c:pt idx="0">
                  <c:v>0</c:v>
                </c:pt>
                <c:pt idx="1">
                  <c:v>0.29041902011174131</c:v>
                </c:pt>
                <c:pt idx="2">
                  <c:v>0.44549919623544426</c:v>
                </c:pt>
                <c:pt idx="3">
                  <c:v>0.51526435820337269</c:v>
                </c:pt>
                <c:pt idx="4">
                  <c:v>0.53250609011405559</c:v>
                </c:pt>
                <c:pt idx="5">
                  <c:v>0.51856707859442852</c:v>
                </c:pt>
                <c:pt idx="6">
                  <c:v>0.48720342892994656</c:v>
                </c:pt>
                <c:pt idx="7">
                  <c:v>0.44716138337319095</c:v>
                </c:pt>
                <c:pt idx="8">
                  <c:v>0.40389404926031802</c:v>
                </c:pt>
                <c:pt idx="9">
                  <c:v>0.36070315573717626</c:v>
                </c:pt>
                <c:pt idx="10">
                  <c:v>0.31949666672918353</c:v>
                </c:pt>
                <c:pt idx="11">
                  <c:v>0.28128997770669401</c:v>
                </c:pt>
                <c:pt idx="12">
                  <c:v>0.24653615707691623</c:v>
                </c:pt>
                <c:pt idx="13">
                  <c:v>0.21534238555232299</c:v>
                </c:pt>
                <c:pt idx="14">
                  <c:v>0.18761079206443249</c:v>
                </c:pt>
                <c:pt idx="15">
                  <c:v>0.16312919582080831</c:v>
                </c:pt>
                <c:pt idx="16">
                  <c:v>0.14162877245381872</c:v>
                </c:pt>
                <c:pt idx="17">
                  <c:v>0.12281998187223027</c:v>
                </c:pt>
                <c:pt idx="18">
                  <c:v>0.10641429774334704</c:v>
                </c:pt>
                <c:pt idx="19">
                  <c:v>9.2136741327271648E-2</c:v>
                </c:pt>
                <c:pt idx="20">
                  <c:v>7.9732528851421403E-2</c:v>
                </c:pt>
                <c:pt idx="21">
                  <c:v>6.8970012563205771E-2</c:v>
                </c:pt>
                <c:pt idx="22">
                  <c:v>5.9641344049781483E-2</c:v>
                </c:pt>
                <c:pt idx="23">
                  <c:v>5.1561789163225902E-2</c:v>
                </c:pt>
                <c:pt idx="24">
                  <c:v>4.4568293123043008E-2</c:v>
                </c:pt>
                <c:pt idx="25">
                  <c:v>3.8517675996442971E-2</c:v>
                </c:pt>
                <c:pt idx="26">
                  <c:v>3.32846952610912E-2</c:v>
                </c:pt>
                <c:pt idx="27">
                  <c:v>2.8760118451287842E-2</c:v>
                </c:pt>
                <c:pt idx="28">
                  <c:v>2.4848888219044792E-2</c:v>
                </c:pt>
                <c:pt idx="29">
                  <c:v>2.1468423321091029E-2</c:v>
                </c:pt>
                <c:pt idx="30">
                  <c:v>1.8547074614849477E-2</c:v>
                </c:pt>
                <c:pt idx="31">
                  <c:v>1.6022740147643901E-2</c:v>
                </c:pt>
                <c:pt idx="32">
                  <c:v>1.3841634557017805E-2</c:v>
                </c:pt>
                <c:pt idx="33">
                  <c:v>1.195720308203666E-2</c:v>
                </c:pt>
                <c:pt idx="34">
                  <c:v>1.0329168074110219E-2</c:v>
                </c:pt>
                <c:pt idx="35">
                  <c:v>8.9226950439762354E-3</c:v>
                </c:pt>
                <c:pt idx="36">
                  <c:v>7.7076653706417055E-3</c:v>
                </c:pt>
                <c:pt idx="37">
                  <c:v>6.658043428001339E-3</c:v>
                </c:pt>
                <c:pt idx="38">
                  <c:v>5.7513267995407801E-3</c:v>
                </c:pt>
              </c:numCache>
            </c:numRef>
          </c:yVal>
          <c:smooth val="1"/>
        </c:ser>
        <c:ser>
          <c:idx val="2"/>
          <c:order val="2"/>
          <c:tx>
            <c:strRef>
              <c:f>CrossSections!$H$2</c:f>
              <c:strCache>
                <c:ptCount val="1"/>
                <c:pt idx="0">
                  <c:v>H+</c:v>
                </c:pt>
              </c:strCache>
            </c:strRef>
          </c:tx>
          <c:marker>
            <c:symbol val="none"/>
          </c:marker>
          <c:xVal>
            <c:numRef>
              <c:f>CrossSections!$E$3:$E$41</c:f>
              <c:numCache>
                <c:formatCode>General</c:formatCode>
                <c:ptCount val="39"/>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pt idx="25">
                  <c:v>375</c:v>
                </c:pt>
                <c:pt idx="26">
                  <c:v>390</c:v>
                </c:pt>
                <c:pt idx="27">
                  <c:v>405</c:v>
                </c:pt>
                <c:pt idx="28">
                  <c:v>420</c:v>
                </c:pt>
                <c:pt idx="29">
                  <c:v>435</c:v>
                </c:pt>
                <c:pt idx="30">
                  <c:v>450</c:v>
                </c:pt>
                <c:pt idx="31">
                  <c:v>465</c:v>
                </c:pt>
                <c:pt idx="32">
                  <c:v>480</c:v>
                </c:pt>
                <c:pt idx="33">
                  <c:v>495</c:v>
                </c:pt>
                <c:pt idx="34">
                  <c:v>510</c:v>
                </c:pt>
                <c:pt idx="35">
                  <c:v>525</c:v>
                </c:pt>
                <c:pt idx="36">
                  <c:v>540</c:v>
                </c:pt>
                <c:pt idx="37">
                  <c:v>555</c:v>
                </c:pt>
                <c:pt idx="38">
                  <c:v>570</c:v>
                </c:pt>
              </c:numCache>
            </c:numRef>
          </c:xVal>
          <c:yVal>
            <c:numRef>
              <c:f>CrossSections!$H$3:$H$41</c:f>
              <c:numCache>
                <c:formatCode>0.00E+00</c:formatCode>
                <c:ptCount val="39"/>
                <c:pt idx="0">
                  <c:v>0</c:v>
                </c:pt>
                <c:pt idx="1">
                  <c:v>3.9393484494145037E-2</c:v>
                </c:pt>
                <c:pt idx="2">
                  <c:v>0.10534952478192108</c:v>
                </c:pt>
                <c:pt idx="3">
                  <c:v>0.18372007108219249</c:v>
                </c:pt>
                <c:pt idx="4">
                  <c:v>0.26575703847420729</c:v>
                </c:pt>
                <c:pt idx="5">
                  <c:v>0.34623139282549481</c:v>
                </c:pt>
                <c:pt idx="6">
                  <c:v>0.42218619725751727</c:v>
                </c:pt>
                <c:pt idx="7">
                  <c:v>0.49211267714466178</c:v>
                </c:pt>
                <c:pt idx="8">
                  <c:v>0.55540818545268555</c:v>
                </c:pt>
                <c:pt idx="9">
                  <c:v>0.61202171087699464</c:v>
                </c:pt>
                <c:pt idx="10">
                  <c:v>0.66222387994042764</c:v>
                </c:pt>
                <c:pt idx="11">
                  <c:v>0.70645936124863917</c:v>
                </c:pt>
                <c:pt idx="12">
                  <c:v>0.7452536030806366</c:v>
                </c:pt>
                <c:pt idx="13">
                  <c:v>0.77915521437108348</c:v>
                </c:pt>
                <c:pt idx="14">
                  <c:v>0.80870156820957906</c:v>
                </c:pt>
                <c:pt idx="15">
                  <c:v>0.83439939414731512</c:v>
                </c:pt>
                <c:pt idx="16">
                  <c:v>0.85671491944682643</c:v>
                </c:pt>
                <c:pt idx="17">
                  <c:v>0.87606998115106149</c:v>
                </c:pt>
                <c:pt idx="18">
                  <c:v>0.89284176935543902</c:v>
                </c:pt>
                <c:pt idx="19">
                  <c:v>0.90736468414492133</c:v>
                </c:pt>
                <c:pt idx="20">
                  <c:v>0.91993333273452105</c:v>
                </c:pt>
                <c:pt idx="21">
                  <c:v>0.93080605204996181</c:v>
                </c:pt>
                <c:pt idx="22">
                  <c:v>0.94020857725418805</c:v>
                </c:pt>
                <c:pt idx="23">
                  <c:v>0.94833762997136795</c:v>
                </c:pt>
                <c:pt idx="24">
                  <c:v>0.95536429883868668</c:v>
                </c:pt>
                <c:pt idx="25">
                  <c:v>0.96143714797921831</c:v>
                </c:pt>
                <c:pt idx="26">
                  <c:v>0.96668502833230585</c:v>
                </c:pt>
                <c:pt idx="27">
                  <c:v>0.97121959067960151</c:v>
                </c:pt>
                <c:pt idx="28">
                  <c:v>0.97513751309420649</c:v>
                </c:pt>
                <c:pt idx="29">
                  <c:v>0.97852246300909629</c:v>
                </c:pt>
                <c:pt idx="30">
                  <c:v>0.98144681751760499</c:v>
                </c:pt>
                <c:pt idx="31">
                  <c:v>0.98397316643590349</c:v>
                </c:pt>
                <c:pt idx="32">
                  <c:v>0.98615562208646224</c:v>
                </c:pt>
                <c:pt idx="33">
                  <c:v>0.9880409583547286</c:v>
                </c:pt>
                <c:pt idx="34">
                  <c:v>0.98966959974380009</c:v>
                </c:pt>
                <c:pt idx="35">
                  <c:v>0.99107647916299457</c:v>
                </c:pt>
                <c:pt idx="36">
                  <c:v>0.99229178119319683</c:v>
                </c:pt>
                <c:pt idx="37">
                  <c:v>0.9933415856660035</c:v>
                </c:pt>
                <c:pt idx="38">
                  <c:v>0.99424842462390028</c:v>
                </c:pt>
              </c:numCache>
            </c:numRef>
          </c:yVal>
          <c:smooth val="1"/>
        </c:ser>
        <c:axId val="56996608"/>
        <c:axId val="56998144"/>
      </c:scatterChart>
      <c:valAx>
        <c:axId val="56996608"/>
        <c:scaling>
          <c:orientation val="minMax"/>
        </c:scaling>
        <c:axPos val="b"/>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56998144"/>
        <c:crosses val="autoZero"/>
        <c:crossBetween val="midCat"/>
      </c:valAx>
      <c:valAx>
        <c:axId val="56998144"/>
        <c:scaling>
          <c:orientation val="minMax"/>
          <c:max val="1"/>
          <c:min val="0"/>
        </c:scaling>
        <c:axPos val="l"/>
        <c:majorGridlines/>
        <c:numFmt formatCode="0.00E+00" sourceLinked="1"/>
        <c:tickLblPos val="nextTo"/>
        <c:crossAx val="56996608"/>
        <c:crosses val="autoZero"/>
        <c:crossBetween val="midCat"/>
      </c:valAx>
    </c:plotArea>
    <c:legend>
      <c:legendPos val="r"/>
      <c:layout>
        <c:manualLayout>
          <c:xMode val="edge"/>
          <c:yMode val="edge"/>
          <c:x val="0.39930555555555602"/>
          <c:y val="0.28183143773694957"/>
          <c:w val="0.20347222222222239"/>
          <c:h val="0.25115157480314959"/>
        </c:manualLayout>
      </c:layout>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scatterChart>
        <c:scatterStyle val="lineMarker"/>
        <c:ser>
          <c:idx val="0"/>
          <c:order val="0"/>
          <c:tx>
            <c:strRef>
              <c:f>Sheet2!$X$15</c:f>
              <c:strCache>
                <c:ptCount val="1"/>
                <c:pt idx="0">
                  <c:v>Y</c:v>
                </c:pt>
              </c:strCache>
            </c:strRef>
          </c:tx>
          <c:spPr>
            <a:ln w="28575">
              <a:noFill/>
            </a:ln>
          </c:spPr>
          <c:xVal>
            <c:numRef>
              <c:f>Sheet2!$W$16:$W$400</c:f>
              <c:numCache>
                <c:formatCode>0.00E+00</c:formatCode>
                <c:ptCount val="385"/>
                <c:pt idx="0">
                  <c:v>1.9609209868665572E-2</c:v>
                </c:pt>
                <c:pt idx="1">
                  <c:v>1.8331864338460586E-2</c:v>
                </c:pt>
                <c:pt idx="2">
                  <c:v>1.4839421039247293E-2</c:v>
                </c:pt>
                <c:pt idx="3">
                  <c:v>1.0060376049000107E-2</c:v>
                </c:pt>
                <c:pt idx="4">
                  <c:v>5.2652795670328194E-3</c:v>
                </c:pt>
                <c:pt idx="5">
                  <c:v>1.7289492197385221E-3</c:v>
                </c:pt>
                <c:pt idx="6">
                  <c:v>3.9154883415034295E-4</c:v>
                </c:pt>
                <c:pt idx="7">
                  <c:v>1.6086378013053684E-3</c:v>
                </c:pt>
                <c:pt idx="8">
                  <c:v>5.0566425551550748E-3</c:v>
                </c:pt>
                <c:pt idx="9">
                  <c:v>9.8188813870779251E-3</c:v>
                </c:pt>
                <c:pt idx="10">
                  <c:v>1.4629272159444096E-2</c:v>
                </c:pt>
                <c:pt idx="11">
                  <c:v>1.8208931127263062E-2</c:v>
                </c:pt>
                <c:pt idx="12">
                  <c:v>1.9606175177210024E-2</c:v>
                </c:pt>
                <c:pt idx="13">
                  <c:v>1.8449534965561599E-2</c:v>
                </c:pt>
                <c:pt idx="14">
                  <c:v>1.5046513236997081E-2</c:v>
                </c:pt>
                <c:pt idx="15">
                  <c:v>1.0301832576115926E-2</c:v>
                </c:pt>
                <c:pt idx="16">
                  <c:v>5.4769071298171896E-3</c:v>
                </c:pt>
                <c:pt idx="17">
                  <c:v>1.854484811121093E-3</c:v>
                </c:pt>
                <c:pt idx="18">
                  <c:v>3.9761773784845937E-4</c:v>
                </c:pt>
                <c:pt idx="19">
                  <c:v>1.4936265470923958E-3</c:v>
                </c:pt>
                <c:pt idx="20">
                  <c:v>4.8511278737924423E-3</c:v>
                </c:pt>
                <c:pt idx="21">
                  <c:v>9.5775011235535029E-3</c:v>
                </c:pt>
                <c:pt idx="22">
                  <c:v>1.4416199332123739E-2</c:v>
                </c:pt>
                <c:pt idx="23">
                  <c:v>1.8080812979220338E-2</c:v>
                </c:pt>
                <c:pt idx="24">
                  <c:v>1.9597073019619559E-2</c:v>
                </c:pt>
                <c:pt idx="25">
                  <c:v>1.8561868685276175E-2</c:v>
                </c:pt>
                <c:pt idx="26">
                  <c:v>1.5250417948821716E-2</c:v>
                </c:pt>
                <c:pt idx="27">
                  <c:v>1.0543098459307261E-2</c:v>
                </c:pt>
                <c:pt idx="28">
                  <c:v>5.6913915750041039E-3</c:v>
                </c:pt>
                <c:pt idx="29">
                  <c:v>1.9851652844831121E-3</c:v>
                </c:pt>
                <c:pt idx="30">
                  <c:v>4.0975171199508792E-4</c:v>
                </c:pt>
                <c:pt idx="31">
                  <c:v>1.3839881006730303E-3</c:v>
                </c:pt>
                <c:pt idx="32">
                  <c:v>4.6488653304225707E-3</c:v>
                </c:pt>
                <c:pt idx="33">
                  <c:v>9.3363877193745077E-3</c:v>
                </c:pt>
                <c:pt idx="34">
                  <c:v>1.4200337138651766E-2</c:v>
                </c:pt>
                <c:pt idx="35">
                  <c:v>1.7947590816500665E-2</c:v>
                </c:pt>
                <c:pt idx="36">
                  <c:v>1.9581909145012052E-2</c:v>
                </c:pt>
                <c:pt idx="37">
                  <c:v>1.8668794545219171E-2</c:v>
                </c:pt>
                <c:pt idx="38">
                  <c:v>1.5451006384136505E-2</c:v>
                </c:pt>
                <c:pt idx="39">
                  <c:v>1.078402130987071E-2</c:v>
                </c:pt>
                <c:pt idx="40">
                  <c:v>5.9085974296194006E-3</c:v>
                </c:pt>
                <c:pt idx="41">
                  <c:v>2.1209080992369202E-3</c:v>
                </c:pt>
                <c:pt idx="42">
                  <c:v>4.2794309251197645E-4</c:v>
                </c:pt>
                <c:pt idx="43">
                  <c:v>1.2797917120392196E-3</c:v>
                </c:pt>
                <c:pt idx="44">
                  <c:v>4.4499826784025554E-3</c:v>
                </c:pt>
                <c:pt idx="45">
                  <c:v>9.0956934669365087E-3</c:v>
                </c:pt>
                <c:pt idx="46">
                  <c:v>1.3981821922214553E-2</c:v>
                </c:pt>
                <c:pt idx="47">
                  <c:v>1.7809348785077683E-2</c:v>
                </c:pt>
                <c:pt idx="48">
                  <c:v>1.9560693131215553E-2</c:v>
                </c:pt>
                <c:pt idx="49">
                  <c:v>1.8770245008725883E-2</c:v>
                </c:pt>
                <c:pt idx="50">
                  <c:v>1.5648151846984596E-2</c:v>
                </c:pt>
                <c:pt idx="51">
                  <c:v>1.1024448955771659E-2</c:v>
                </c:pt>
                <c:pt idx="52">
                  <c:v>6.1283875017908024E-3</c:v>
                </c:pt>
                <c:pt idx="53">
                  <c:v>2.2616275173103595E-3</c:v>
                </c:pt>
                <c:pt idx="54">
                  <c:v>4.5218038933345729E-4</c:v>
                </c:pt>
                <c:pt idx="55">
                  <c:v>1.1811031938642601E-3</c:v>
                </c:pt>
                <c:pt idx="56">
                  <c:v>4.2546055362786229E-3</c:v>
                </c:pt>
                <c:pt idx="57">
                  <c:v>8.8555703938871765E-3</c:v>
                </c:pt>
                <c:pt idx="58">
                  <c:v>1.3760791701708266E-2</c:v>
                </c:pt>
                <c:pt idx="59">
                  <c:v>1.7666174201580561E-2</c:v>
                </c:pt>
                <c:pt idx="60">
                  <c:v>1.9533438378719212E-2</c:v>
                </c:pt>
                <c:pt idx="61">
                  <c:v>1.8866155997508915E-2</c:v>
                </c:pt>
                <c:pt idx="62">
                  <c:v>1.5841729816067053E-2</c:v>
                </c:pt>
                <c:pt idx="63">
                  <c:v>1.1264229537753663E-2</c:v>
                </c:pt>
                <c:pt idx="64">
                  <c:v>6.3506229673988938E-3</c:v>
                </c:pt>
                <c:pt idx="65">
                  <c:v>2.4072346573041389E-3</c:v>
                </c:pt>
                <c:pt idx="66">
                  <c:v>4.8244829366329286E-4</c:v>
                </c:pt>
                <c:pt idx="67">
                  <c:v>1.0879848799309703E-3</c:v>
                </c:pt>
                <c:pt idx="68">
                  <c:v>4.0628573084430485E-3</c:v>
                </c:pt>
                <c:pt idx="69">
                  <c:v>8.6161701671049525E-3</c:v>
                </c:pt>
                <c:pt idx="70">
                  <c:v>1.3537386084555597E-2</c:v>
                </c:pt>
                <c:pt idx="71">
                  <c:v>1.7518157498145462E-2</c:v>
                </c:pt>
                <c:pt idx="72">
                  <c:v>1.9500162102209163E-2</c:v>
                </c:pt>
                <c:pt idx="73">
                  <c:v>1.8956466932131193E-2</c:v>
                </c:pt>
                <c:pt idx="74">
                  <c:v>1.603161802339035E-2</c:v>
                </c:pt>
                <c:pt idx="75">
                  <c:v>1.1503211605263972E-2</c:v>
                </c:pt>
                <c:pt idx="76">
                  <c:v>6.575163457759354E-3</c:v>
                </c:pt>
                <c:pt idx="77">
                  <c:v>2.5576375506271617E-3</c:v>
                </c:pt>
                <c:pt idx="78">
                  <c:v>5.1872768764401819E-4</c:v>
                </c:pt>
                <c:pt idx="79">
                  <c:v>1.0004955857618927E-3</c:v>
                </c:pt>
                <c:pt idx="80">
                  <c:v>3.874859107182882E-3</c:v>
                </c:pt>
                <c:pt idx="81">
                  <c:v>8.3776439969054078E-3</c:v>
                </c:pt>
                <c:pt idx="82">
                  <c:v>1.3311746178533718E-2</c:v>
                </c:pt>
                <c:pt idx="83">
                  <c:v>1.736539216529627E-2</c:v>
                </c:pt>
                <c:pt idx="84">
                  <c:v>1.9460885319694324E-2</c:v>
                </c:pt>
                <c:pt idx="85">
                  <c:v>1.9041120770272469E-2</c:v>
                </c:pt>
                <c:pt idx="86">
                  <c:v>1.6217696531492017E-2</c:v>
                </c:pt>
                <c:pt idx="87">
                  <c:v>1.1741244212105449E-2</c:v>
                </c:pt>
                <c:pt idx="88">
                  <c:v>6.8018671482857826E-3</c:v>
                </c:pt>
                <c:pt idx="89">
                  <c:v>2.7127411995869345E-3</c:v>
                </c:pt>
                <c:pt idx="90">
                  <c:v>5.6099565643345675E-4</c:v>
                </c:pt>
                <c:pt idx="91">
                  <c:v>9.1869057147084894E-4</c:v>
                </c:pt>
                <c:pt idx="92">
                  <c:v>3.6907296761932292E-3</c:v>
                </c:pt>
                <c:pt idx="93">
                  <c:v>8.1401425415300009E-3</c:v>
                </c:pt>
                <c:pt idx="94">
                  <c:v>1.3084014502645571E-2</c:v>
                </c:pt>
                <c:pt idx="95">
                  <c:v>1.720797469288872E-2</c:v>
                </c:pt>
                <c:pt idx="96">
                  <c:v>1.9415632839232543E-2</c:v>
                </c:pt>
                <c:pt idx="97">
                  <c:v>1.9120064042753234E-2</c:v>
                </c:pt>
                <c:pt idx="98">
                  <c:v>1.6399847809198006E-2</c:v>
                </c:pt>
                <c:pt idx="99">
                  <c:v>1.1978177011779617E-2</c:v>
                </c:pt>
                <c:pt idx="100">
                  <c:v>7.0305908480661422E-3</c:v>
                </c:pt>
                <c:pt idx="101">
                  <c:v>2.8724476373971821E-3</c:v>
                </c:pt>
                <c:pt idx="102">
                  <c:v>6.0922550267627021E-4</c:v>
                </c:pt>
                <c:pt idx="103">
                  <c:v>8.4262150685822748E-4</c:v>
                </c:pt>
                <c:pt idx="104">
                  <c:v>3.5105853155708352E-3</c:v>
                </c:pt>
                <c:pt idx="105">
                  <c:v>7.9038158119905805E-3</c:v>
                </c:pt>
                <c:pt idx="106">
                  <c:v>1.2854334897094566E-2</c:v>
                </c:pt>
                <c:pt idx="107">
                  <c:v>1.7046004509173672E-2</c:v>
                </c:pt>
                <c:pt idx="108">
                  <c:v>1.936443324326052E-2</c:v>
                </c:pt>
                <c:pt idx="109">
                  <c:v>1.9193246887310566E-2</c:v>
                </c:pt>
                <c:pt idx="110">
                  <c:v>1.6577956805855595E-2</c:v>
                </c:pt>
                <c:pt idx="111">
                  <c:v>1.2213860352456226E-2</c:v>
                </c:pt>
                <c:pt idx="112">
                  <c:v>7.2611900903155778E-3</c:v>
                </c:pt>
                <c:pt idx="113">
                  <c:v>3.0366559900458423E-3</c:v>
                </c:pt>
                <c:pt idx="114">
                  <c:v>6.6338676336733275E-4</c:v>
                </c:pt>
                <c:pt idx="115">
                  <c:v>7.7233643877626531E-4</c:v>
                </c:pt>
                <c:pt idx="116">
                  <c:v>3.3345398083517229E-3</c:v>
                </c:pt>
                <c:pt idx="117">
                  <c:v>7.6688130773105096E-3</c:v>
                </c:pt>
                <c:pt idx="118">
                  <c:v>1.2622852432444457E-2</c:v>
                </c:pt>
                <c:pt idx="119">
                  <c:v>1.6879583917990805E-2</c:v>
                </c:pt>
                <c:pt idx="120">
                  <c:v>1.9307318870540303E-2</c:v>
                </c:pt>
                <c:pt idx="121">
                  <c:v>1.9260623080091337E-2</c:v>
                </c:pt>
                <c:pt idx="122">
                  <c:v>1.6751911024009792E-2</c:v>
                </c:pt>
                <c:pt idx="123">
                  <c:v>1.2448145371481567E-2</c:v>
                </c:pt>
                <c:pt idx="124">
                  <c:v>7.4935192235996758E-3</c:v>
                </c:pt>
                <c:pt idx="125">
                  <c:v>3.2052625400208258E-3</c:v>
                </c:pt>
                <c:pt idx="126">
                  <c:v>7.234452290945043E-4</c:v>
                </c:pt>
                <c:pt idx="127">
                  <c:v>7.0787976077913881E-4</c:v>
                </c:pt>
                <c:pt idx="128">
                  <c:v>3.1627043486531438E-3</c:v>
                </c:pt>
                <c:pt idx="129">
                  <c:v>7.4352827702560973E-3</c:v>
                </c:pt>
                <c:pt idx="130">
                  <c:v>1.2389713317981353E-2</c:v>
                </c:pt>
                <c:pt idx="131">
                  <c:v>1.6708818034152459E-2</c:v>
                </c:pt>
                <c:pt idx="132">
                  <c:v>1.924432579573402E-2</c:v>
                </c:pt>
                <c:pt idx="133">
                  <c:v>1.9322150064848088E-2</c:v>
                </c:pt>
                <c:pt idx="134">
                  <c:v>1.6921600590440181E-2</c:v>
                </c:pt>
                <c:pt idx="135">
                  <c:v>1.2680884089420336E-2</c:v>
                </c:pt>
                <c:pt idx="136">
                  <c:v>7.7274315038687418E-3</c:v>
                </c:pt>
                <c:pt idx="137">
                  <c:v>3.3781607918098666E-3</c:v>
                </c:pt>
                <c:pt idx="138">
                  <c:v>7.8936296564311532E-4</c:v>
                </c:pt>
                <c:pt idx="139">
                  <c:v>6.4929218508685837E-4</c:v>
                </c:pt>
                <c:pt idx="140">
                  <c:v>2.9951874714344616E-3</c:v>
                </c:pt>
                <c:pt idx="141">
                  <c:v>7.2033723935746126E-3</c:v>
                </c:pt>
                <c:pt idx="142">
                  <c:v>1.2155064809366928E-2</c:v>
                </c:pt>
                <c:pt idx="143">
                  <c:v>1.6533814717050919E-2</c:v>
                </c:pt>
                <c:pt idx="144">
                  <c:v>1.917549380661902E-2</c:v>
                </c:pt>
                <c:pt idx="145">
                  <c:v>1.9377788979817484E-2</c:v>
                </c:pt>
                <c:pt idx="146">
                  <c:v>1.7086918325587289E-2</c:v>
                </c:pt>
                <c:pt idx="147">
                  <c:v>1.2911929503507729E-2</c:v>
                </c:pt>
                <c:pt idx="148">
                  <c:v>7.9627791871088593E-3</c:v>
                </c:pt>
                <c:pt idx="149">
                  <c:v>3.5552415391713484E-3</c:v>
                </c:pt>
                <c:pt idx="150">
                  <c:v>8.6109833795791743E-4</c:v>
                </c:pt>
                <c:pt idx="151">
                  <c:v>5.9661071686796584E-4</c:v>
                </c:pt>
                <c:pt idx="152">
                  <c:v>2.832094983945794E-3</c:v>
                </c:pt>
                <c:pt idx="153">
                  <c:v>6.9732284268305784E-3</c:v>
                </c:pt>
                <c:pt idx="154">
                  <c:v>1.1919055115628551E-2</c:v>
                </c:pt>
                <c:pt idx="155">
                  <c:v>1.6354684502535469E-2</c:v>
                </c:pt>
                <c:pt idx="156">
                  <c:v>1.9100866378952568E-2</c:v>
                </c:pt>
                <c:pt idx="157">
                  <c:v>1.9427504682270381E-2</c:v>
                </c:pt>
                <c:pt idx="158">
                  <c:v>1.7247759811223187E-2</c:v>
                </c:pt>
                <c:pt idx="159">
                  <c:v>1.3141135680508178E-2</c:v>
                </c:pt>
                <c:pt idx="160">
                  <c:v>8.1994136226789527E-3</c:v>
                </c:pt>
                <c:pt idx="161">
                  <c:v>3.7363929341097894E-3</c:v>
                </c:pt>
                <c:pt idx="162">
                  <c:v>9.386060364402275E-4</c:v>
                </c:pt>
                <c:pt idx="163">
                  <c:v>5.498686308669274E-4</c:v>
                </c:pt>
                <c:pt idx="164">
                  <c:v>2.673529898897868E-3</c:v>
                </c:pt>
                <c:pt idx="165">
                  <c:v>6.7449962338861583E-3</c:v>
                </c:pt>
                <c:pt idx="166">
                  <c:v>1.1681833305551548E-2</c:v>
                </c:pt>
                <c:pt idx="167">
                  <c:v>1.6171540533082521E-2</c:v>
                </c:pt>
                <c:pt idx="168">
                  <c:v>1.9020490649018635E-2</c:v>
                </c:pt>
                <c:pt idx="169">
                  <c:v>1.947126577070242E-2</c:v>
                </c:pt>
                <c:pt idx="170">
                  <c:v>1.7404023456418161E-2</c:v>
                </c:pt>
                <c:pt idx="171">
                  <c:v>1.3368357848887577E-2</c:v>
                </c:pt>
                <c:pt idx="172">
                  <c:v>8.4371853471976645E-3</c:v>
                </c:pt>
                <c:pt idx="173">
                  <c:v>3.9215005575214696E-3</c:v>
                </c:pt>
                <c:pt idx="174">
                  <c:v>1.0218371055664265E-3</c:v>
                </c:pt>
                <c:pt idx="175">
                  <c:v>5.090954503871038E-4</c:v>
                </c:pt>
                <c:pt idx="176">
                  <c:v>2.519592369396972E-3</c:v>
                </c:pt>
                <c:pt idx="177">
                  <c:v>6.5188199710903092E-3</c:v>
                </c:pt>
                <c:pt idx="178">
                  <c:v>1.1443549213507091E-2</c:v>
                </c:pt>
                <c:pt idx="179">
                  <c:v>1.5984498486351764E-2</c:v>
                </c:pt>
                <c:pt idx="180">
                  <c:v>1.8934417383850911E-2</c:v>
                </c:pt>
                <c:pt idx="181">
                  <c:v>1.9509044604672267E-2</c:v>
                </c:pt>
                <c:pt idx="182">
                  <c:v>1.755561056170463E-2</c:v>
                </c:pt>
                <c:pt idx="183">
                  <c:v>1.359345249025422E-2</c:v>
                </c:pt>
                <c:pt idx="184">
                  <c:v>8.6759441789475422E-3</c:v>
                </c:pt>
                <c:pt idx="185">
                  <c:v>4.1104474914639422E-3</c:v>
                </c:pt>
                <c:pt idx="186">
                  <c:v>1.1107389748093348E-3</c:v>
                </c:pt>
                <c:pt idx="187">
                  <c:v>4.7431692864377447E-4</c:v>
                </c:pt>
                <c:pt idx="188">
                  <c:v>2.3703796256888121E-3</c:v>
                </c:pt>
                <c:pt idx="189">
                  <c:v>6.2948424962101521E-3</c:v>
                </c:pt>
                <c:pt idx="190">
                  <c:v>1.120435334483917E-2</c:v>
                </c:pt>
                <c:pt idx="191">
                  <c:v>1.5793676502108861E-2</c:v>
                </c:pt>
                <c:pt idx="192">
                  <c:v>1.884270094916865E-2</c:v>
                </c:pt>
                <c:pt idx="193">
                  <c:v>1.9540817322258611E-2</c:v>
                </c:pt>
                <c:pt idx="194">
                  <c:v>1.7702425381417954E-2</c:v>
                </c:pt>
                <c:pt idx="195">
                  <c:v>1.3816277430008133E-2</c:v>
                </c:pt>
                <c:pt idx="196">
                  <c:v>8.9155393127330097E-3</c:v>
                </c:pt>
                <c:pt idx="197">
                  <c:v>4.3031143930039473E-3</c:v>
                </c:pt>
                <c:pt idx="198">
                  <c:v>1.2052554918410981E-3</c:v>
                </c:pt>
                <c:pt idx="199">
                  <c:v>4.4555503249542918E-4</c:v>
                </c:pt>
                <c:pt idx="200">
                  <c:v>2.2259859137350557E-3</c:v>
                </c:pt>
                <c:pt idx="201">
                  <c:v>6.0732052782235119E-3</c:v>
                </c:pt>
                <c:pt idx="202">
                  <c:v>1.0964396780785255E-2</c:v>
                </c:pt>
                <c:pt idx="203">
                  <c:v>1.5599195107609027E-2</c:v>
                </c:pt>
                <c:pt idx="204">
                  <c:v>1.8745399275037693E-2</c:v>
                </c:pt>
                <c:pt idx="205">
                  <c:v>1.9566563855132037E-2</c:v>
                </c:pt>
                <c:pt idx="206">
                  <c:v>1.7844375184171101E-2</c:v>
                </c:pt>
                <c:pt idx="207">
                  <c:v>1.4036691927141406E-2</c:v>
                </c:pt>
                <c:pt idx="208">
                  <c:v>9.1558194151278617E-3</c:v>
                </c:pt>
                <c:pt idx="209">
                  <c:v>4.4993795695934006E-3</c:v>
                </c:pt>
                <c:pt idx="210">
                  <c:v>1.3053269580071778E-3</c:v>
                </c:pt>
                <c:pt idx="211">
                  <c:v>4.2282792857282613E-4</c:v>
                </c:pt>
                <c:pt idx="212">
                  <c:v>2.0865024357017547E-3</c:v>
                </c:pt>
                <c:pt idx="213">
                  <c:v>5.8540483079477105E-3</c:v>
                </c:pt>
                <c:pt idx="214">
                  <c:v>1.0723831083054322E-2</c:v>
                </c:pt>
                <c:pt idx="215">
                  <c:v>1.5401177141469448E-2</c:v>
                </c:pt>
                <c:pt idx="216">
                  <c:v>1.8642573819280969E-2</c:v>
                </c:pt>
                <c:pt idx="217">
                  <c:v>1.9586267941230525E-2</c:v>
                </c:pt>
                <c:pt idx="218">
                  <c:v>1.7981370311426322E-2</c:v>
                </c:pt>
                <c:pt idx="219">
                  <c:v>1.4254556763129594E-2</c:v>
                </c:pt>
                <c:pt idx="220">
                  <c:v>9.3966327200781293E-3</c:v>
                </c:pt>
                <c:pt idx="221">
                  <c:v>4.6991190559472294E-3</c:v>
                </c:pt>
                <c:pt idx="222">
                  <c:v>1.4108901660230106E-3</c:v>
                </c:pt>
                <c:pt idx="223">
                  <c:v>4.0614997180192194E-4</c:v>
                </c:pt>
                <c:pt idx="224">
                  <c:v>1.9520172923408598E-3</c:v>
                </c:pt>
                <c:pt idx="225">
                  <c:v>5.6375100096224696E-3</c:v>
                </c:pt>
                <c:pt idx="226">
                  <c:v>1.0482808198101523E-2</c:v>
                </c:pt>
                <c:pt idx="227">
                  <c:v>1.5199747676081656E-2</c:v>
                </c:pt>
                <c:pt idx="228">
                  <c:v>1.8534289528662189E-2</c:v>
                </c:pt>
                <c:pt idx="229">
                  <c:v>1.9599917135030995E-2</c:v>
                </c:pt>
                <c:pt idx="230">
                  <c:v>1.8113324234122562E-2</c:v>
                </c:pt>
                <c:pt idx="231">
                  <c:v>1.4469734329884371E-2</c:v>
                </c:pt>
                <c:pt idx="232">
                  <c:v>9.637827124734601E-3</c:v>
                </c:pt>
                <c:pt idx="233">
                  <c:v>4.9022066923249475E-3</c:v>
                </c:pt>
                <c:pt idx="234">
                  <c:v>1.5218784399038353E-3</c:v>
                </c:pt>
                <c:pt idx="235">
                  <c:v>3.9553169633781832E-4</c:v>
                </c:pt>
                <c:pt idx="236">
                  <c:v>1.822615427358551E-3</c:v>
                </c:pt>
                <c:pt idx="237">
                  <c:v>5.4237271534820115E-3</c:v>
                </c:pt>
                <c:pt idx="238">
                  <c:v>1.0241480361133856E-2</c:v>
                </c:pt>
                <c:pt idx="239">
                  <c:v>1.499503393861714E-2</c:v>
                </c:pt>
                <c:pt idx="240">
                  <c:v>1.8420614797854267E-2</c:v>
                </c:pt>
                <c:pt idx="241">
                  <c:v>1.9607502815410051E-2</c:v>
                </c:pt>
                <c:pt idx="242">
                  <c:v>1.8240153607341061E-2</c:v>
                </c:pt>
                <c:pt idx="243">
                  <c:v>1.4682088716627061E-2</c:v>
                </c:pt>
                <c:pt idx="244">
                  <c:v>9.8792502855460911E-3</c:v>
                </c:pt>
                <c:pt idx="245">
                  <c:v>5.108514204211427E-3</c:v>
                </c:pt>
                <c:pt idx="246">
                  <c:v>1.6382216770748515E-3</c:v>
                </c:pt>
                <c:pt idx="247">
                  <c:v>3.9097980891046987E-4</c:v>
                </c:pt>
                <c:pt idx="248">
                  <c:v>1.6983785737413129E-3</c:v>
                </c:pt>
                <c:pt idx="249">
                  <c:v>5.2128347693488055E-3</c:v>
                </c:pt>
                <c:pt idx="250">
                  <c:v>1.0000000000003065E-2</c:v>
                </c:pt>
                <c:pt idx="251">
                  <c:v>1.4787165230648946E-2</c:v>
                </c:pt>
                <c:pt idx="252">
                  <c:v>1.8301621426261783E-2</c:v>
                </c:pt>
                <c:pt idx="253">
                  <c:v>1.9609020191089538E-2</c:v>
                </c:pt>
                <c:pt idx="254">
                  <c:v>1.8361778322922157E-2</c:v>
                </c:pt>
                <c:pt idx="255">
                  <c:v>1.4891485795790823E-2</c:v>
                </c:pt>
                <c:pt idx="256">
                  <c:v>1.0120749714456541E-2</c:v>
                </c:pt>
                <c:pt idx="257">
                  <c:v>5.3179112833676096E-3</c:v>
                </c:pt>
                <c:pt idx="258">
                  <c:v>1.7598463926602973E-3</c:v>
                </c:pt>
                <c:pt idx="259">
                  <c:v>3.9249718458986868E-4</c:v>
                </c:pt>
                <c:pt idx="260">
                  <c:v>1.5793852021444895E-3</c:v>
                </c:pt>
                <c:pt idx="261">
                  <c:v>5.0049660613881103E-3</c:v>
                </c:pt>
                <c:pt idx="262">
                  <c:v>9.7585196388635664E-3</c:v>
                </c:pt>
                <c:pt idx="263">
                  <c:v>1.4576272846523386E-2</c:v>
                </c:pt>
                <c:pt idx="264">
                  <c:v>1.8177384572640079E-2</c:v>
                </c:pt>
                <c:pt idx="265">
                  <c:v>1.9604468303662411E-2</c:v>
                </c:pt>
                <c:pt idx="266">
                  <c:v>1.8478121560097416E-2</c:v>
                </c:pt>
                <c:pt idx="267">
                  <c:v>1.5097793307677279E-2</c:v>
                </c:pt>
                <c:pt idx="268">
                  <c:v>1.0362172875259271E-2</c:v>
                </c:pt>
                <c:pt idx="269">
                  <c:v>5.5302656701179424E-3</c:v>
                </c:pt>
                <c:pt idx="270">
                  <c:v>1.8866757658741792E-3</c:v>
                </c:pt>
                <c:pt idx="271">
                  <c:v>4.0008286496912194E-4</c:v>
                </c:pt>
                <c:pt idx="272">
                  <c:v>1.4657104713406341E-3</c:v>
                </c:pt>
                <c:pt idx="273">
                  <c:v>4.8002523239161574E-3</c:v>
                </c:pt>
                <c:pt idx="274">
                  <c:v>9.5171918019046203E-3</c:v>
                </c:pt>
                <c:pt idx="275">
                  <c:v>1.4362489990375217E-2</c:v>
                </c:pt>
                <c:pt idx="276">
                  <c:v>1.8047982707657721E-2</c:v>
                </c:pt>
                <c:pt idx="277">
                  <c:v>1.9593850028197954E-2</c:v>
                </c:pt>
                <c:pt idx="278">
                  <c:v>1.8589109833976221E-2</c:v>
                </c:pt>
                <c:pt idx="279">
                  <c:v>1.5300880944047683E-2</c:v>
                </c:pt>
                <c:pt idx="280">
                  <c:v>1.0603367279920129E-2</c:v>
                </c:pt>
                <c:pt idx="281">
                  <c:v>5.7454432368649134E-3</c:v>
                </c:pt>
                <c:pt idx="282">
                  <c:v>2.018629688575157E-3</c:v>
                </c:pt>
                <c:pt idx="283">
                  <c:v>4.1373205876936713E-4</c:v>
                </c:pt>
                <c:pt idx="284">
                  <c:v>1.3574261807179269E-3</c:v>
                </c:pt>
                <c:pt idx="285">
                  <c:v>4.5988228585320404E-3</c:v>
                </c:pt>
                <c:pt idx="286">
                  <c:v>9.2761689169431026E-3</c:v>
                </c:pt>
                <c:pt idx="287">
                  <c:v>1.4145951692053883E-2</c:v>
                </c:pt>
                <c:pt idx="288">
                  <c:v>1.7913497564301724E-2</c:v>
                </c:pt>
                <c:pt idx="289">
                  <c:v>1.957717207142734E-2</c:v>
                </c:pt>
                <c:pt idx="290">
                  <c:v>1.8694673041990222E-2</c:v>
                </c:pt>
                <c:pt idx="291">
                  <c:v>1.5500620430405176E-2</c:v>
                </c:pt>
                <c:pt idx="292">
                  <c:v>1.0844180584866067E-2</c:v>
                </c:pt>
                <c:pt idx="293">
                  <c:v>5.9633080728609409E-3</c:v>
                </c:pt>
                <c:pt idx="294">
                  <c:v>2.1556248158278923E-3</c:v>
                </c:pt>
                <c:pt idx="295">
                  <c:v>4.3343614486823876E-4</c:v>
                </c:pt>
                <c:pt idx="296">
                  <c:v>1.2546007249630662E-3</c:v>
                </c:pt>
                <c:pt idx="297">
                  <c:v>4.4008048923888593E-3</c:v>
                </c:pt>
                <c:pt idx="298">
                  <c:v>9.0356032192165144E-3</c:v>
                </c:pt>
                <c:pt idx="299">
                  <c:v>1.3926794721782109E-2</c:v>
                </c:pt>
                <c:pt idx="300">
                  <c:v>1.7774014086265982E-2</c:v>
                </c:pt>
                <c:pt idx="301">
                  <c:v>1.9554444967505243E-2</c:v>
                </c:pt>
                <c:pt idx="302">
                  <c:v>1.8794744508158191E-2</c:v>
                </c:pt>
                <c:pt idx="303">
                  <c:v>1.5696885606994643E-2</c:v>
                </c:pt>
                <c:pt idx="304">
                  <c:v>1.1084460687269634E-2</c:v>
                </c:pt>
                <c:pt idx="305">
                  <c:v>6.1837225699902564E-3</c:v>
                </c:pt>
                <c:pt idx="306">
                  <c:v>2.2975746185836519E-3</c:v>
                </c:pt>
                <c:pt idx="307">
                  <c:v>4.5918267774120309E-4</c:v>
                </c:pt>
                <c:pt idx="308">
                  <c:v>1.157299050830358E-3</c:v>
                </c:pt>
                <c:pt idx="309">
                  <c:v>4.2063234978925576E-3</c:v>
                </c:pt>
                <c:pt idx="310">
                  <c:v>8.7956466551669631E-3</c:v>
                </c:pt>
                <c:pt idx="311">
                  <c:v>1.3705157503791482E-2</c:v>
                </c:pt>
                <c:pt idx="312">
                  <c:v>1.7629620374314914E-2</c:v>
                </c:pt>
                <c:pt idx="313">
                  <c:v>1.9525683071356457E-2</c:v>
                </c:pt>
                <c:pt idx="314">
                  <c:v>1.888926102519E-2</c:v>
                </c:pt>
                <c:pt idx="315">
                  <c:v>1.5889552508538143E-2</c:v>
                </c:pt>
                <c:pt idx="316">
                  <c:v>1.1324055821050741E-2</c:v>
                </c:pt>
                <c:pt idx="317">
                  <c:v>6.4065475097482014E-3</c:v>
                </c:pt>
                <c:pt idx="318">
                  <c:v>2.4443894382942671E-3</c:v>
                </c:pt>
                <c:pt idx="319">
                  <c:v>4.9095539532812934E-4</c:v>
                </c:pt>
                <c:pt idx="320">
                  <c:v>1.0655826161497411E-3</c:v>
                </c:pt>
                <c:pt idx="321">
                  <c:v>4.0155015136530388E-3</c:v>
                </c:pt>
                <c:pt idx="322">
                  <c:v>8.5564507864947029E-3</c:v>
                </c:pt>
                <c:pt idx="323">
                  <c:v>1.3481180028915433E-2</c:v>
                </c:pt>
                <c:pt idx="324">
                  <c:v>1.7480407630601401E-2</c:v>
                </c:pt>
                <c:pt idx="325">
                  <c:v>1.9490904549613199E-2</c:v>
                </c:pt>
                <c:pt idx="326">
                  <c:v>1.8978162894434505E-2</c:v>
                </c:pt>
                <c:pt idx="327">
                  <c:v>1.6078499442477193E-2</c:v>
                </c:pt>
                <c:pt idx="328">
                  <c:v>1.1562814652804924E-2</c:v>
                </c:pt>
                <c:pt idx="329">
                  <c:v>6.6316421511108167E-3</c:v>
                </c:pt>
                <c:pt idx="330">
                  <c:v>2.5959765435835057E-3</c:v>
                </c:pt>
                <c:pt idx="331">
                  <c:v>5.2873422929729024E-4</c:v>
                </c:pt>
                <c:pt idx="332">
                  <c:v>9.7950935098352365E-4</c:v>
                </c:pt>
                <c:pt idx="333">
                  <c:v>3.8284594669188293E-3</c:v>
                </c:pt>
                <c:pt idx="334">
                  <c:v>8.3181666944545044E-3</c:v>
                </c:pt>
                <c:pt idx="335">
                  <c:v>1.3255003766111389E-2</c:v>
                </c:pt>
                <c:pt idx="336">
                  <c:v>1.7326470101103282E-2</c:v>
                </c:pt>
                <c:pt idx="337">
                  <c:v>1.9450131369132644E-2</c:v>
                </c:pt>
                <c:pt idx="338">
                  <c:v>1.9061393963559187E-2</c:v>
                </c:pt>
                <c:pt idx="339">
                  <c:v>1.6263607065892201E-2</c:v>
                </c:pt>
                <c:pt idx="340">
                  <c:v>1.1800586377319341E-2</c:v>
                </c:pt>
                <c:pt idx="341">
                  <c:v>6.8588643194943191E-3</c:v>
                </c:pt>
                <c:pt idx="342">
                  <c:v>2.7522401887756591E-3</c:v>
                </c:pt>
                <c:pt idx="343">
                  <c:v>5.7249531772846324E-4</c:v>
                </c:pt>
                <c:pt idx="344">
                  <c:v>8.9913362104802029E-4</c:v>
                </c:pt>
                <c:pt idx="345">
                  <c:v>3.645315497469135E-3</c:v>
                </c:pt>
                <c:pt idx="346">
                  <c:v>8.0809448843689284E-3</c:v>
                </c:pt>
                <c:pt idx="347">
                  <c:v>1.3026771573171111E-2</c:v>
                </c:pt>
                <c:pt idx="348">
                  <c:v>1.7167905016052483E-2</c:v>
                </c:pt>
                <c:pt idx="349">
                  <c:v>1.9403389283132441E-2</c:v>
                </c:pt>
                <c:pt idx="350">
                  <c:v>1.9138901662042889E-2</c:v>
                </c:pt>
                <c:pt idx="351">
                  <c:v>1.6444758460827377E-2</c:v>
                </c:pt>
                <c:pt idx="352">
                  <c:v>1.2037220812893698E-2</c:v>
                </c:pt>
                <c:pt idx="353">
                  <c:v>7.0880704964906126E-3</c:v>
                </c:pt>
                <c:pt idx="354">
                  <c:v>2.9130816744085742E-3</c:v>
                </c:pt>
                <c:pt idx="355">
                  <c:v>6.2221102018215381E-4</c:v>
                </c:pt>
                <c:pt idx="356">
                  <c:v>8.2450619338280242E-4</c:v>
                </c:pt>
                <c:pt idx="357">
                  <c:v>3.466185282947194E-3</c:v>
                </c:pt>
                <c:pt idx="358">
                  <c:v>7.8449351906347883E-3</c:v>
                </c:pt>
                <c:pt idx="359">
                  <c:v>1.2796627606422913E-2</c:v>
                </c:pt>
                <c:pt idx="360">
                  <c:v>1.7004812528566744E-2</c:v>
                </c:pt>
                <c:pt idx="361">
                  <c:v>1.9350707814912566E-2</c:v>
                </c:pt>
                <c:pt idx="362">
                  <c:v>1.9210637034356385E-2</c:v>
                </c:pt>
                <c:pt idx="363">
                  <c:v>1.6621839208185732E-2</c:v>
                </c:pt>
                <c:pt idx="364">
                  <c:v>1.2272568496129553E-2</c:v>
                </c:pt>
                <c:pt idx="365">
                  <c:v>7.3191159105737954E-3</c:v>
                </c:pt>
                <c:pt idx="366">
                  <c:v>3.0783994095586091E-3</c:v>
                </c:pt>
                <c:pt idx="367">
                  <c:v>6.7784993515152274E-4</c:v>
                </c:pt>
                <c:pt idx="368">
                  <c:v>7.5567420426530532E-4</c:v>
                </c:pt>
                <c:pt idx="369">
                  <c:v>3.2911819658488317E-3</c:v>
                </c:pt>
                <c:pt idx="370">
                  <c:v>7.6102866820161276E-3</c:v>
                </c:pt>
                <c:pt idx="371">
                  <c:v>1.2564717229745609E-2</c:v>
                </c:pt>
                <c:pt idx="372">
                  <c:v>1.6837295651345029E-2</c:v>
                </c:pt>
                <c:pt idx="373">
                  <c:v>1.9292120239221344E-2</c:v>
                </c:pt>
                <c:pt idx="374">
                  <c:v>1.9276554770903901E-2</c:v>
                </c:pt>
                <c:pt idx="375">
                  <c:v>1.6794737459977945E-2</c:v>
                </c:pt>
                <c:pt idx="376">
                  <c:v>1.2506480776394414E-2</c:v>
                </c:pt>
                <c:pt idx="377">
                  <c:v>7.5518546285167302E-3</c:v>
                </c:pt>
                <c:pt idx="378">
                  <c:v>3.248088975988959E-3</c:v>
                </c:pt>
                <c:pt idx="379">
                  <c:v>7.3937691990936443E-4</c:v>
                </c:pt>
                <c:pt idx="380">
                  <c:v>6.9268112946013522E-4</c:v>
                </c:pt>
                <c:pt idx="381">
                  <c:v>3.1204160820073839E-3</c:v>
                </c:pt>
                <c:pt idx="382">
                  <c:v>7.3771475675572405E-3</c:v>
                </c:pt>
                <c:pt idx="383">
                  <c:v>1.2331186922686956E-2</c:v>
                </c:pt>
                <c:pt idx="384">
                  <c:v>1.6665460191649557E-2</c:v>
                </c:pt>
              </c:numCache>
            </c:numRef>
          </c:xVal>
          <c:yVal>
            <c:numRef>
              <c:f>Sheet2!$X$16:$X$400</c:f>
              <c:numCache>
                <c:formatCode>0.00E+00</c:formatCode>
                <c:ptCount val="385"/>
                <c:pt idx="0">
                  <c:v>1.013633872659335E-2</c:v>
                </c:pt>
                <c:pt idx="1">
                  <c:v>9.6054520810928204E-3</c:v>
                </c:pt>
                <c:pt idx="2">
                  <c:v>8.1225359311182313E-3</c:v>
                </c:pt>
                <c:pt idx="3">
                  <c:v>5.9941356282611812E-3</c:v>
                </c:pt>
                <c:pt idx="4">
                  <c:v>3.6602296697402469E-3</c:v>
                </c:pt>
                <c:pt idx="5">
                  <c:v>1.6032782557824099E-3</c:v>
                </c:pt>
                <c:pt idx="6">
                  <c:v>2.4849011744736951E-4</c:v>
                </c:pt>
                <c:pt idx="7">
                  <c:v>-1.2407575055701646E-4</c:v>
                </c:pt>
                <c:pt idx="8">
                  <c:v>5.6259669546159397E-4</c:v>
                </c:pt>
                <c:pt idx="9">
                  <c:v>2.166559951325941E-3</c:v>
                </c:pt>
                <c:pt idx="10">
                  <c:v>4.3562460587145829E-3</c:v>
                </c:pt>
                <c:pt idx="11">
                  <c:v>6.6790076459764414E-3</c:v>
                </c:pt>
                <c:pt idx="12">
                  <c:v>8.6546882542028747E-3</c:v>
                </c:pt>
                <c:pt idx="13">
                  <c:v>9.8748792847741206E-3</c:v>
                </c:pt>
                <c:pt idx="14">
                  <c:v>1.0087345378002571E-2</c:v>
                </c:pt>
                <c:pt idx="15">
                  <c:v>9.2481659836594603E-3</c:v>
                </c:pt>
                <c:pt idx="16">
                  <c:v>7.5308145260458165E-3</c:v>
                </c:pt>
                <c:pt idx="17">
                  <c:v>5.290298337430238E-3</c:v>
                </c:pt>
                <c:pt idx="18">
                  <c:v>2.9897722784551317E-3</c:v>
                </c:pt>
                <c:pt idx="19">
                  <c:v>1.1047963257289411E-3</c:v>
                </c:pt>
                <c:pt idx="20">
                  <c:v>2.5028799568763526E-5</c:v>
                </c:pt>
                <c:pt idx="21">
                  <c:v>-2.6322995991687196E-5</c:v>
                </c:pt>
                <c:pt idx="22">
                  <c:v>9.6135627574426565E-4</c:v>
                </c:pt>
                <c:pt idx="23">
                  <c:v>2.7838956037460074E-3</c:v>
                </c:pt>
                <c:pt idx="24">
                  <c:v>5.0645434372927414E-3</c:v>
                </c:pt>
                <c:pt idx="25">
                  <c:v>7.3318489853177026E-3</c:v>
                </c:pt>
                <c:pt idx="26">
                  <c:v>9.117119546350954E-3</c:v>
                </c:pt>
                <c:pt idx="27">
                  <c:v>1.005130769190006E-2</c:v>
                </c:pt>
                <c:pt idx="28">
                  <c:v>9.9412999856220291E-3</c:v>
                </c:pt>
                <c:pt idx="29">
                  <c:v>8.8098369924499761E-3</c:v>
                </c:pt>
                <c:pt idx="30">
                  <c:v>6.8908123961640838E-3</c:v>
                </c:pt>
                <c:pt idx="31">
                  <c:v>4.5809229820759191E-3</c:v>
                </c:pt>
                <c:pt idx="32">
                  <c:v>2.3576643001472991E-3</c:v>
                </c:pt>
                <c:pt idx="33">
                  <c:v>6.8062377502295759E-4</c:v>
                </c:pt>
                <c:pt idx="34">
                  <c:v>-1.0352425340511209E-4</c:v>
                </c:pt>
                <c:pt idx="35">
                  <c:v>1.6731766931355111E-4</c:v>
                </c:pt>
                <c:pt idx="36">
                  <c:v>1.4371616625243559E-3</c:v>
                </c:pt>
                <c:pt idx="37">
                  <c:v>3.4435082090617697E-3</c:v>
                </c:pt>
                <c:pt idx="38">
                  <c:v>5.7716095111265331E-3</c:v>
                </c:pt>
                <c:pt idx="39">
                  <c:v>7.9402052950379026E-3</c:v>
                </c:pt>
                <c:pt idx="40">
                  <c:v>9.5010079370819196E-3</c:v>
                </c:pt>
                <c:pt idx="41">
                  <c:v>1.0131371551529472E-2</c:v>
                </c:pt>
                <c:pt idx="42">
                  <c:v>9.7009886791056248E-3</c:v>
                </c:pt>
                <c:pt idx="43">
                  <c:v>8.2988271747679206E-3</c:v>
                </c:pt>
                <c:pt idx="44">
                  <c:v>6.2147389572136114E-3</c:v>
                </c:pt>
                <c:pt idx="45">
                  <c:v>3.8795424212699132E-3</c:v>
                </c:pt>
                <c:pt idx="46">
                  <c:v>1.7759645526545739E-3</c:v>
                </c:pt>
                <c:pt idx="47">
                  <c:v>3.3885260644897806E-4</c:v>
                </c:pt>
                <c:pt idx="48">
                  <c:v>-1.3471661577889402E-4</c:v>
                </c:pt>
                <c:pt idx="49">
                  <c:v>4.5315213361033966E-4</c:v>
                </c:pt>
                <c:pt idx="50">
                  <c:v>1.9809358457297003E-3</c:v>
                </c:pt>
                <c:pt idx="51">
                  <c:v>4.1328142395783843E-3</c:v>
                </c:pt>
                <c:pt idx="52">
                  <c:v>6.4639554756496321E-3</c:v>
                </c:pt>
                <c:pt idx="53">
                  <c:v>8.4924708714104232E-3</c:v>
                </c:pt>
                <c:pt idx="54">
                  <c:v>9.7990299305169368E-3</c:v>
                </c:pt>
                <c:pt idx="55">
                  <c:v>1.0113543473514097E-2</c:v>
                </c:pt>
                <c:pt idx="56">
                  <c:v>9.3709959129592794E-3</c:v>
                </c:pt>
                <c:pt idx="57">
                  <c:v>7.7248851408449806E-3</c:v>
                </c:pt>
                <c:pt idx="58">
                  <c:v>5.5154917626574693E-3</c:v>
                </c:pt>
                <c:pt idx="59">
                  <c:v>3.1995369962008607E-3</c:v>
                </c:pt>
                <c:pt idx="60">
                  <c:v>1.2557702085036733E-3</c:v>
                </c:pt>
                <c:pt idx="61">
                  <c:v>8.6002839379572E-5</c:v>
                </c:pt>
                <c:pt idx="62">
                  <c:v>-6.7953226220161613E-5</c:v>
                </c:pt>
                <c:pt idx="63">
                  <c:v>8.2572749034636708E-4</c:v>
                </c:pt>
                <c:pt idx="64">
                  <c:v>2.5823051644596807E-3</c:v>
                </c:pt>
                <c:pt idx="65">
                  <c:v>4.8386637017150489E-3</c:v>
                </c:pt>
                <c:pt idx="66">
                  <c:v>7.1283733440107291E-3</c:v>
                </c:pt>
                <c:pt idx="67">
                  <c:v>8.9781100619636747E-3</c:v>
                </c:pt>
                <c:pt idx="68">
                  <c:v>1.0005500116799695E-2</c:v>
                </c:pt>
                <c:pt idx="69">
                  <c:v>9.9981635667478648E-3</c:v>
                </c:pt>
                <c:pt idx="70">
                  <c:v>8.9576170082220595E-3</c:v>
                </c:pt>
                <c:pt idx="71">
                  <c:v>7.0989600681549822E-3</c:v>
                </c:pt>
                <c:pt idx="72">
                  <c:v>4.8064104551395819E-3</c:v>
                </c:pt>
                <c:pt idx="73">
                  <c:v>2.5538792714172032E-3</c:v>
                </c:pt>
                <c:pt idx="74">
                  <c:v>8.0700509250283727E-4</c:v>
                </c:pt>
                <c:pt idx="75">
                  <c:v>-7.3101873603521924E-5</c:v>
                </c:pt>
                <c:pt idx="76">
                  <c:v>9.5492260167052168E-5</c:v>
                </c:pt>
                <c:pt idx="77">
                  <c:v>1.2779360640731729E-3</c:v>
                </c:pt>
                <c:pt idx="78">
                  <c:v>3.2297972068529627E-3</c:v>
                </c:pt>
                <c:pt idx="79">
                  <c:v>5.5475910003908802E-3</c:v>
                </c:pt>
                <c:pt idx="80">
                  <c:v>7.75218791779756E-3</c:v>
                </c:pt>
                <c:pt idx="81">
                  <c:v>9.3878582556918468E-3</c:v>
                </c:pt>
                <c:pt idx="82">
                  <c:v>1.0116479633503355E-2</c:v>
                </c:pt>
                <c:pt idx="83">
                  <c:v>9.7874329508580264E-3</c:v>
                </c:pt>
                <c:pt idx="84">
                  <c:v>8.4687380556913768E-3</c:v>
                </c:pt>
                <c:pt idx="85">
                  <c:v>6.4329928223231291E-3</c:v>
                </c:pt>
                <c:pt idx="86">
                  <c:v>4.1010222841376971E-3</c:v>
                </c:pt>
                <c:pt idx="87">
                  <c:v>1.9548865552815888E-3</c:v>
                </c:pt>
                <c:pt idx="88">
                  <c:v>4.3823036346005563E-4</c:v>
                </c:pt>
                <c:pt idx="89">
                  <c:v>-1.354262682472406E-4</c:v>
                </c:pt>
                <c:pt idx="90">
                  <c:v>3.5250176954984081E-4</c:v>
                </c:pt>
                <c:pt idx="91">
                  <c:v>1.8011510046300331E-3</c:v>
                </c:pt>
                <c:pt idx="92">
                  <c:v>3.9110596709939702E-3</c:v>
                </c:pt>
                <c:pt idx="93">
                  <c:v>6.2460718241776928E-3</c:v>
                </c:pt>
                <c:pt idx="94">
                  <c:v>8.3234985936829885E-3</c:v>
                </c:pt>
                <c:pt idx="95">
                  <c:v>9.7138986254109751E-3</c:v>
                </c:pt>
                <c:pt idx="96">
                  <c:v>1.0129851307895493E-2</c:v>
                </c:pt>
                <c:pt idx="97">
                  <c:v>9.4853717651205219E-3</c:v>
                </c:pt>
                <c:pt idx="98">
                  <c:v>7.9136854717928185E-3</c:v>
                </c:pt>
                <c:pt idx="99">
                  <c:v>5.7396881594696776E-3</c:v>
                </c:pt>
                <c:pt idx="100">
                  <c:v>3.4127840446165499E-3</c:v>
                </c:pt>
                <c:pt idx="101">
                  <c:v>1.4139859208560086E-3</c:v>
                </c:pt>
                <c:pt idx="102">
                  <c:v>1.5648119168208284E-4</c:v>
                </c:pt>
                <c:pt idx="103">
                  <c:v>-9.9781372812737589E-5</c:v>
                </c:pt>
                <c:pt idx="104">
                  <c:v>6.9817229332373276E-4</c:v>
                </c:pt>
                <c:pt idx="105">
                  <c:v>2.3853908628410016E-3</c:v>
                </c:pt>
                <c:pt idx="106">
                  <c:v>4.6130960116175417E-3</c:v>
                </c:pt>
                <c:pt idx="107">
                  <c:v>6.9207811505977825E-3</c:v>
                </c:pt>
                <c:pt idx="108">
                  <c:v>8.8314063930017232E-3</c:v>
                </c:pt>
                <c:pt idx="109">
                  <c:v>9.9500112505358524E-3</c:v>
                </c:pt>
                <c:pt idx="110">
                  <c:v>1.0045360046556435E-2</c:v>
                </c:pt>
                <c:pt idx="111">
                  <c:v>9.0977424756623591E-3</c:v>
                </c:pt>
                <c:pt idx="112">
                  <c:v>7.3030480771575333E-3</c:v>
                </c:pt>
                <c:pt idx="113">
                  <c:v>5.03227235567543E-3</c:v>
                </c:pt>
                <c:pt idx="114">
                  <c:v>2.7548253597450031E-3</c:v>
                </c:pt>
                <c:pt idx="115">
                  <c:v>9.4149620992237256E-4</c:v>
                </c:pt>
                <c:pt idx="116">
                  <c:v>-3.2867452009421932E-5</c:v>
                </c:pt>
                <c:pt idx="117">
                  <c:v>3.3152809732349582E-5</c:v>
                </c:pt>
                <c:pt idx="118">
                  <c:v>1.1259094235396309E-3</c:v>
                </c:pt>
                <c:pt idx="119">
                  <c:v>3.0195100081120119E-3</c:v>
                </c:pt>
                <c:pt idx="120">
                  <c:v>5.3225133771217055E-3</c:v>
                </c:pt>
                <c:pt idx="121">
                  <c:v>7.5588474495670594E-3</c:v>
                </c:pt>
                <c:pt idx="122">
                  <c:v>9.2662218831899724E-3</c:v>
                </c:pt>
                <c:pt idx="123">
                  <c:v>1.0091691775429944E-2</c:v>
                </c:pt>
                <c:pt idx="124">
                  <c:v>9.8646177018352748E-3</c:v>
                </c:pt>
                <c:pt idx="125">
                  <c:v>8.6319399440453141E-3</c:v>
                </c:pt>
                <c:pt idx="126">
                  <c:v>6.6484750921038506E-3</c:v>
                </c:pt>
                <c:pt idx="127">
                  <c:v>4.3242408873537634E-3</c:v>
                </c:pt>
                <c:pt idx="128">
                  <c:v>2.1396982051357059E-3</c:v>
                </c:pt>
                <c:pt idx="129">
                  <c:v>5.4643117891437962E-4</c:v>
                </c:pt>
                <c:pt idx="130">
                  <c:v>-1.2620333540136141E-4</c:v>
                </c:pt>
                <c:pt idx="131">
                  <c:v>2.6084027423360536E-4</c:v>
                </c:pt>
                <c:pt idx="132">
                  <c:v>1.6275531553970211E-3</c:v>
                </c:pt>
                <c:pt idx="133">
                  <c:v>3.6914112552702454E-3</c:v>
                </c:pt>
                <c:pt idx="134">
                  <c:v>6.0257781070028934E-3</c:v>
                </c:pt>
                <c:pt idx="135">
                  <c:v>8.1480982354810508E-3</c:v>
                </c:pt>
                <c:pt idx="136">
                  <c:v>9.6196500245221226E-3</c:v>
                </c:pt>
                <c:pt idx="137">
                  <c:v>1.0136237339664299E-2</c:v>
                </c:pt>
                <c:pt idx="138">
                  <c:v>9.5910723223016706E-3</c:v>
                </c:pt>
                <c:pt idx="139">
                  <c:v>8.0968503543834159E-3</c:v>
                </c:pt>
                <c:pt idx="140">
                  <c:v>5.9624539027458134E-3</c:v>
                </c:pt>
                <c:pt idx="141">
                  <c:v>3.6291009760486903E-3</c:v>
                </c:pt>
                <c:pt idx="142">
                  <c:v>1.5791374529269136E-3</c:v>
                </c:pt>
                <c:pt idx="143">
                  <c:v>2.3632754213531466E-4</c:v>
                </c:pt>
                <c:pt idx="144">
                  <c:v>-1.2174587597575857E-4</c:v>
                </c:pt>
                <c:pt idx="145">
                  <c:v>5.7893739309337075E-4</c:v>
                </c:pt>
                <c:pt idx="146">
                  <c:v>2.1935335568769427E-3</c:v>
                </c:pt>
                <c:pt idx="147">
                  <c:v>4.3882766443789981E-3</c:v>
                </c:pt>
                <c:pt idx="148">
                  <c:v>6.7094739155015501E-3</c:v>
                </c:pt>
                <c:pt idx="149">
                  <c:v>8.6772922835264051E-3</c:v>
                </c:pt>
                <c:pt idx="150">
                  <c:v>9.884948415825736E-3</c:v>
                </c:pt>
                <c:pt idx="151">
                  <c:v>1.0082798140890491E-2</c:v>
                </c:pt>
                <c:pt idx="152">
                  <c:v>9.2299423738102845E-3</c:v>
                </c:pt>
                <c:pt idx="153">
                  <c:v>7.5026816903000348E-3</c:v>
                </c:pt>
                <c:pt idx="154">
                  <c:v>5.2580718372580463E-3</c:v>
                </c:pt>
                <c:pt idx="155">
                  <c:v>2.9601139091461051E-3</c:v>
                </c:pt>
                <c:pt idx="156">
                  <c:v>1.0838370038900493E-3</c:v>
                </c:pt>
                <c:pt idx="157">
                  <c:v>1.7101192749513705E-5</c:v>
                </c:pt>
                <c:pt idx="158">
                  <c:v>-1.9580109348512906E-5</c:v>
                </c:pt>
                <c:pt idx="159">
                  <c:v>9.8137578030586012E-4</c:v>
                </c:pt>
                <c:pt idx="160">
                  <c:v>2.8130533357540004E-3</c:v>
                </c:pt>
                <c:pt idx="161">
                  <c:v>5.0968119708468384E-3</c:v>
                </c:pt>
                <c:pt idx="162">
                  <c:v>7.3605578360726714E-3</c:v>
                </c:pt>
                <c:pt idx="163">
                  <c:v>9.1363340802088147E-3</c:v>
                </c:pt>
                <c:pt idx="164">
                  <c:v>1.0057055920265215E-2</c:v>
                </c:pt>
                <c:pt idx="165">
                  <c:v>9.9323936466453305E-3</c:v>
                </c:pt>
                <c:pt idx="166">
                  <c:v>8.7881171860571938E-3</c:v>
                </c:pt>
                <c:pt idx="167">
                  <c:v>6.8607689956956593E-3</c:v>
                </c:pt>
                <c:pt idx="168">
                  <c:v>4.5487664969797274E-3</c:v>
                </c:pt>
                <c:pt idx="169">
                  <c:v>2.330042052343626E-3</c:v>
                </c:pt>
                <c:pt idx="170">
                  <c:v>6.6324577829833845E-4</c:v>
                </c:pt>
                <c:pt idx="171">
                  <c:v>-1.0706565559870996E-4</c:v>
                </c:pt>
                <c:pt idx="172">
                  <c:v>1.783449329685738E-4</c:v>
                </c:pt>
                <c:pt idx="173">
                  <c:v>1.4604780589505561E-3</c:v>
                </c:pt>
                <c:pt idx="174">
                  <c:v>3.4742938211377592E-3</c:v>
                </c:pt>
                <c:pt idx="175">
                  <c:v>5.8035004009599324E-3</c:v>
                </c:pt>
                <c:pt idx="176">
                  <c:v>7.9666090440104614E-3</c:v>
                </c:pt>
                <c:pt idx="177">
                  <c:v>9.5164664169563526E-3</c:v>
                </c:pt>
                <c:pt idx="178">
                  <c:v>1.0132689217401021E-2</c:v>
                </c:pt>
                <c:pt idx="179">
                  <c:v>9.6878931458156316E-3</c:v>
                </c:pt>
                <c:pt idx="180">
                  <c:v>8.2740255238045023E-3</c:v>
                </c:pt>
                <c:pt idx="181">
                  <c:v>6.1833581344354731E-3</c:v>
                </c:pt>
                <c:pt idx="182">
                  <c:v>3.8480694052925369E-3</c:v>
                </c:pt>
                <c:pt idx="183">
                  <c:v>1.75090538007815E-3</c:v>
                </c:pt>
                <c:pt idx="184">
                  <c:v>3.2538745746703366E-4</c:v>
                </c:pt>
                <c:pt idx="185">
                  <c:v>-1.3380425349065559E-4</c:v>
                </c:pt>
                <c:pt idx="186">
                  <c:v>4.6825340553003844E-4</c:v>
                </c:pt>
                <c:pt idx="187">
                  <c:v>2.0071043236630586E-3</c:v>
                </c:pt>
                <c:pt idx="188">
                  <c:v>4.1646404300280547E-3</c:v>
                </c:pt>
                <c:pt idx="189">
                  <c:v>6.4948603345206489E-3</c:v>
                </c:pt>
                <c:pt idx="190">
                  <c:v>8.5160658103595067E-3</c:v>
                </c:pt>
                <c:pt idx="191">
                  <c:v>9.8104374526914572E-3</c:v>
                </c:pt>
                <c:pt idx="192">
                  <c:v>1.0110405439584531E-2</c:v>
                </c:pt>
                <c:pt idx="193">
                  <c:v>9.3539610107930063E-3</c:v>
                </c:pt>
                <c:pt idx="194">
                  <c:v>7.6974747900957693E-3</c:v>
                </c:pt>
                <c:pt idx="195">
                  <c:v>5.4833721741896308E-3</c:v>
                </c:pt>
                <c:pt idx="196">
                  <c:v>3.1693478647452792E-3</c:v>
                </c:pt>
                <c:pt idx="197">
                  <c:v>1.2337521687144021E-3</c:v>
                </c:pt>
                <c:pt idx="198">
                  <c:v>7.6707414786232064E-5</c:v>
                </c:pt>
                <c:pt idx="199">
                  <c:v>-6.2604504721152892E-5</c:v>
                </c:pt>
                <c:pt idx="200">
                  <c:v>8.4461468131972008E-4</c:v>
                </c:pt>
                <c:pt idx="201">
                  <c:v>2.6108265039534802E-3</c:v>
                </c:pt>
                <c:pt idx="202">
                  <c:v>4.8709233175701422E-3</c:v>
                </c:pt>
                <c:pt idx="203">
                  <c:v>7.1577025953333288E-3</c:v>
                </c:pt>
                <c:pt idx="204">
                  <c:v>8.9984460667331297E-3</c:v>
                </c:pt>
                <c:pt idx="205">
                  <c:v>1.0012639058277949E-2</c:v>
                </c:pt>
                <c:pt idx="206">
                  <c:v>9.9906296977563865E-3</c:v>
                </c:pt>
                <c:pt idx="207">
                  <c:v>8.9369677145374627E-3</c:v>
                </c:pt>
                <c:pt idx="208">
                  <c:v>7.0694639289497528E-3</c:v>
                </c:pt>
                <c:pt idx="209">
                  <c:v>4.7741648511490384E-3</c:v>
                </c:pt>
                <c:pt idx="210">
                  <c:v>2.5255499470336782E-3</c:v>
                </c:pt>
                <c:pt idx="211">
                  <c:v>7.8844822691804227E-4</c:v>
                </c:pt>
                <c:pt idx="212">
                  <c:v>-7.8050243611802334E-5</c:v>
                </c:pt>
                <c:pt idx="213">
                  <c:v>1.0517530252225469E-4</c:v>
                </c:pt>
                <c:pt idx="214">
                  <c:v>1.3002488603544807E-3</c:v>
                </c:pt>
                <c:pt idx="215">
                  <c:v>3.2601273020791618E-3</c:v>
                </c:pt>
                <c:pt idx="216">
                  <c:v>5.5796686201692192E-3</c:v>
                </c:pt>
                <c:pt idx="217">
                  <c:v>7.779382043081688E-3</c:v>
                </c:pt>
                <c:pt idx="218">
                  <c:v>9.4045473732931074E-3</c:v>
                </c:pt>
                <c:pt idx="219">
                  <c:v>1.0119213803637539E-2</c:v>
                </c:pt>
                <c:pt idx="220">
                  <c:v>9.7756469715427532E-3</c:v>
                </c:pt>
                <c:pt idx="221">
                  <c:v>8.4448683001315979E-3</c:v>
                </c:pt>
                <c:pt idx="222">
                  <c:v>6.4019735968947932E-3</c:v>
                </c:pt>
                <c:pt idx="223">
                  <c:v>4.0692658187990735E-3</c:v>
                </c:pt>
                <c:pt idx="224">
                  <c:v>1.9289574806982087E-3</c:v>
                </c:pt>
                <c:pt idx="225">
                  <c:v>4.2348868416402369E-4</c:v>
                </c:pt>
                <c:pt idx="226">
                  <c:v>-1.3593318287971365E-4</c:v>
                </c:pt>
                <c:pt idx="227">
                  <c:v>3.6633440792155429E-4</c:v>
                </c:pt>
                <c:pt idx="228">
                  <c:v>1.8264637416883565E-3</c:v>
                </c:pt>
                <c:pt idx="229">
                  <c:v>3.9426199102199399E-3</c:v>
                </c:pt>
                <c:pt idx="230">
                  <c:v>6.2773554983586392E-3</c:v>
                </c:pt>
                <c:pt idx="231">
                  <c:v>8.3480388065633963E-3</c:v>
                </c:pt>
                <c:pt idx="232">
                  <c:v>9.7266224750700899E-3</c:v>
                </c:pt>
                <c:pt idx="233">
                  <c:v>1.0128128546515583E-2</c:v>
                </c:pt>
                <c:pt idx="234">
                  <c:v>9.4695585183617835E-3</c:v>
                </c:pt>
                <c:pt idx="235">
                  <c:v>7.8870506212372141E-3</c:v>
                </c:pt>
                <c:pt idx="236">
                  <c:v>5.7077376061890825E-3</c:v>
                </c:pt>
                <c:pt idx="237">
                  <c:v>3.3821225407372831E-3</c:v>
                </c:pt>
                <c:pt idx="238">
                  <c:v>1.3909517488811822E-3</c:v>
                </c:pt>
                <c:pt idx="239">
                  <c:v>1.4583592788013186E-4</c:v>
                </c:pt>
                <c:pt idx="240">
                  <c:v>-9.5837161584052532E-5</c:v>
                </c:pt>
                <c:pt idx="241">
                  <c:v>7.1589064041645896E-4</c:v>
                </c:pt>
                <c:pt idx="242">
                  <c:v>2.4132206458270023E-3</c:v>
                </c:pt>
                <c:pt idx="243">
                  <c:v>4.6452843154626503E-3</c:v>
                </c:pt>
                <c:pt idx="244">
                  <c:v>6.9506740758821855E-3</c:v>
                </c:pt>
                <c:pt idx="245">
                  <c:v>8.8528245361910573E-3</c:v>
                </c:pt>
                <c:pt idx="246">
                  <c:v>9.9585270974820572E-3</c:v>
                </c:pt>
                <c:pt idx="247">
                  <c:v>1.003921321903742E-2</c:v>
                </c:pt>
                <c:pt idx="248">
                  <c:v>9.0782036331175965E-3</c:v>
                </c:pt>
                <c:pt idx="249">
                  <c:v>7.2741562486027334E-3</c:v>
                </c:pt>
                <c:pt idx="250">
                  <c:v>5.0000000000001875E-3</c:v>
                </c:pt>
                <c:pt idx="251">
                  <c:v>2.7258437513975938E-3</c:v>
                </c:pt>
                <c:pt idx="252">
                  <c:v>9.2179636687978134E-4</c:v>
                </c:pt>
                <c:pt idx="253">
                  <c:v>-3.9213219038250041E-5</c:v>
                </c:pt>
                <c:pt idx="254">
                  <c:v>4.1472902519085384E-5</c:v>
                </c:pt>
                <c:pt idx="255">
                  <c:v>1.1471754638118269E-3</c:v>
                </c:pt>
                <c:pt idx="256">
                  <c:v>3.0493259241218202E-3</c:v>
                </c:pt>
                <c:pt idx="257">
                  <c:v>5.3547156845369977E-3</c:v>
                </c:pt>
                <c:pt idx="258">
                  <c:v>7.5867793541727069E-3</c:v>
                </c:pt>
                <c:pt idx="259">
                  <c:v>9.2841093595833566E-3</c:v>
                </c:pt>
                <c:pt idx="260">
                  <c:v>1.0095837161584006E-2</c:v>
                </c:pt>
                <c:pt idx="261">
                  <c:v>9.8541640721184695E-3</c:v>
                </c:pt>
                <c:pt idx="262">
                  <c:v>8.6090482511157508E-3</c:v>
                </c:pt>
                <c:pt idx="263">
                  <c:v>6.6178774592586314E-3</c:v>
                </c:pt>
                <c:pt idx="264">
                  <c:v>4.2922623938066581E-3</c:v>
                </c:pt>
                <c:pt idx="265">
                  <c:v>2.1129493787630797E-3</c:v>
                </c:pt>
                <c:pt idx="266">
                  <c:v>5.3044148163841707E-4</c:v>
                </c:pt>
                <c:pt idx="267">
                  <c:v>-1.2812854651553951E-4</c:v>
                </c:pt>
                <c:pt idx="268">
                  <c:v>2.7337752492977136E-4</c:v>
                </c:pt>
                <c:pt idx="269">
                  <c:v>1.6519611934398891E-3</c:v>
                </c:pt>
                <c:pt idx="270">
                  <c:v>3.7226445016455591E-3</c:v>
                </c:pt>
                <c:pt idx="271">
                  <c:v>6.0573800897842879E-3</c:v>
                </c:pt>
                <c:pt idx="272">
                  <c:v>8.1735362583150728E-3</c:v>
                </c:pt>
                <c:pt idx="273">
                  <c:v>9.6336655920783026E-3</c:v>
                </c:pt>
                <c:pt idx="274">
                  <c:v>1.0135933182879701E-2</c:v>
                </c:pt>
                <c:pt idx="275">
                  <c:v>9.5765113158361517E-3</c:v>
                </c:pt>
                <c:pt idx="276">
                  <c:v>8.0710425193021105E-3</c:v>
                </c:pt>
                <c:pt idx="277">
                  <c:v>5.9307341811966983E-3</c:v>
                </c:pt>
                <c:pt idx="278">
                  <c:v>3.5980264031010662E-3</c:v>
                </c:pt>
                <c:pt idx="279">
                  <c:v>1.555131699865202E-3</c:v>
                </c:pt>
                <c:pt idx="280">
                  <c:v>2.2435302845568396E-4</c:v>
                </c:pt>
                <c:pt idx="281">
                  <c:v>-1.1921380363719963E-4</c:v>
                </c:pt>
                <c:pt idx="282">
                  <c:v>5.9545262670672276E-4</c:v>
                </c:pt>
                <c:pt idx="283">
                  <c:v>2.2206179569180338E-3</c:v>
                </c:pt>
                <c:pt idx="284">
                  <c:v>4.4203313798304392E-3</c:v>
                </c:pt>
                <c:pt idx="285">
                  <c:v>6.7398726979249193E-3</c:v>
                </c:pt>
                <c:pt idx="286">
                  <c:v>8.6997511396485205E-3</c:v>
                </c:pt>
                <c:pt idx="287">
                  <c:v>9.8948246974790658E-3</c:v>
                </c:pt>
                <c:pt idx="288">
                  <c:v>1.0078050243611169E-2</c:v>
                </c:pt>
                <c:pt idx="289">
                  <c:v>9.2115517730794773E-3</c:v>
                </c:pt>
                <c:pt idx="290">
                  <c:v>7.4744500529666429E-3</c:v>
                </c:pt>
                <c:pt idx="291">
                  <c:v>5.2258351488513278E-3</c:v>
                </c:pt>
                <c:pt idx="292">
                  <c:v>2.9305360710505869E-3</c:v>
                </c:pt>
                <c:pt idx="293">
                  <c:v>1.06303228546277E-3</c:v>
                </c:pt>
                <c:pt idx="294">
                  <c:v>9.3703022426067053E-6</c:v>
                </c:pt>
                <c:pt idx="295">
                  <c:v>-1.2639058277007428E-5</c:v>
                </c:pt>
                <c:pt idx="296">
                  <c:v>1.0015539332695815E-3</c:v>
                </c:pt>
                <c:pt idx="297">
                  <c:v>2.8422974046705993E-3</c:v>
                </c:pt>
                <c:pt idx="298">
                  <c:v>5.1290766824295094E-3</c:v>
                </c:pt>
                <c:pt idx="299">
                  <c:v>7.3891734960462117E-3</c:v>
                </c:pt>
                <c:pt idx="300">
                  <c:v>9.155385318680093E-3</c:v>
                </c:pt>
                <c:pt idx="301">
                  <c:v>1.0062604504721094E-2</c:v>
                </c:pt>
                <c:pt idx="302">
                  <c:v>9.9232925852125488E-3</c:v>
                </c:pt>
                <c:pt idx="303">
                  <c:v>8.7662478312826794E-3</c:v>
                </c:pt>
                <c:pt idx="304">
                  <c:v>6.8306521352507104E-3</c:v>
                </c:pt>
                <c:pt idx="305">
                  <c:v>4.5166278258060924E-3</c:v>
                </c:pt>
                <c:pt idx="306">
                  <c:v>2.3025252099045392E-3</c:v>
                </c:pt>
                <c:pt idx="307">
                  <c:v>6.4603898920718517E-4</c:v>
                </c:pt>
                <c:pt idx="308">
                  <c:v>-1.1040543958448781E-4</c:v>
                </c:pt>
                <c:pt idx="309">
                  <c:v>1.8956254730843387E-4</c:v>
                </c:pt>
                <c:pt idx="310">
                  <c:v>1.4839341896436382E-3</c:v>
                </c:pt>
                <c:pt idx="311">
                  <c:v>3.5051396654834951E-3</c:v>
                </c:pt>
                <c:pt idx="312">
                  <c:v>5.8353595699762026E-3</c:v>
                </c:pt>
                <c:pt idx="313">
                  <c:v>7.9928956763404523E-3</c:v>
                </c:pt>
                <c:pt idx="314">
                  <c:v>9.531746594472007E-3</c:v>
                </c:pt>
                <c:pt idx="315">
                  <c:v>1.0133804253490645E-2</c:v>
                </c:pt>
                <c:pt idx="316">
                  <c:v>9.6746125425331148E-3</c:v>
                </c:pt>
                <c:pt idx="317">
                  <c:v>8.2490946199221416E-3</c:v>
                </c:pt>
                <c:pt idx="318">
                  <c:v>6.1519305947032709E-3</c:v>
                </c:pt>
                <c:pt idx="319">
                  <c:v>3.8166418655603404E-3</c:v>
                </c:pt>
                <c:pt idx="320">
                  <c:v>1.7259744761921778E-3</c:v>
                </c:pt>
                <c:pt idx="321">
                  <c:v>3.1210685418260592E-4</c:v>
                </c:pt>
                <c:pt idx="322">
                  <c:v>-1.3268921740085122E-4</c:v>
                </c:pt>
                <c:pt idx="323">
                  <c:v>4.8353358304349783E-4</c:v>
                </c:pt>
                <c:pt idx="324">
                  <c:v>2.0333909559892612E-3</c:v>
                </c:pt>
                <c:pt idx="325">
                  <c:v>4.1964995990397191E-3</c:v>
                </c:pt>
                <c:pt idx="326">
                  <c:v>6.5257061788619054E-3</c:v>
                </c:pt>
                <c:pt idx="327">
                  <c:v>8.5395219410525601E-3</c:v>
                </c:pt>
                <c:pt idx="328">
                  <c:v>9.8216550670329229E-3</c:v>
                </c:pt>
                <c:pt idx="329">
                  <c:v>1.0107065655598251E-2</c:v>
                </c:pt>
                <c:pt idx="330">
                  <c:v>9.3367542216993647E-3</c:v>
                </c:pt>
                <c:pt idx="331">
                  <c:v>7.6699579476566795E-3</c:v>
                </c:pt>
                <c:pt idx="332">
                  <c:v>5.4512335030206518E-3</c:v>
                </c:pt>
                <c:pt idx="333">
                  <c:v>3.1392310043003337E-3</c:v>
                </c:pt>
                <c:pt idx="334">
                  <c:v>1.2118828139430391E-3</c:v>
                </c:pt>
                <c:pt idx="335">
                  <c:v>6.7606353353478967E-5</c:v>
                </c:pt>
                <c:pt idx="336">
                  <c:v>-5.705592026527234E-5</c:v>
                </c:pt>
                <c:pt idx="337">
                  <c:v>8.6366591979236131E-4</c:v>
                </c:pt>
                <c:pt idx="338">
                  <c:v>2.6394421639249393E-3</c:v>
                </c:pt>
                <c:pt idx="339">
                  <c:v>4.9031880291551411E-3</c:v>
                </c:pt>
                <c:pt idx="340">
                  <c:v>7.1869466642520193E-3</c:v>
                </c:pt>
                <c:pt idx="341">
                  <c:v>9.0186242196953863E-3</c:v>
                </c:pt>
                <c:pt idx="342">
                  <c:v>1.0019580109349426E-2</c:v>
                </c:pt>
                <c:pt idx="343">
                  <c:v>9.9828988072505724E-3</c:v>
                </c:pt>
                <c:pt idx="344">
                  <c:v>8.9161629961071708E-3</c:v>
                </c:pt>
                <c:pt idx="345">
                  <c:v>7.0398860908542395E-3</c:v>
                </c:pt>
                <c:pt idx="346">
                  <c:v>4.7419281627399876E-3</c:v>
                </c:pt>
                <c:pt idx="347">
                  <c:v>2.497318309694165E-3</c:v>
                </c:pt>
                <c:pt idx="348">
                  <c:v>7.7005762618859337E-4</c:v>
                </c:pt>
                <c:pt idx="349">
                  <c:v>-8.279814089144909E-5</c:v>
                </c:pt>
                <c:pt idx="350">
                  <c:v>1.1505158417416486E-4</c:v>
                </c:pt>
                <c:pt idx="351">
                  <c:v>1.3227077164766224E-3</c:v>
                </c:pt>
                <c:pt idx="352">
                  <c:v>3.2905260844981292E-3</c:v>
                </c:pt>
                <c:pt idx="353">
                  <c:v>5.6117233556252904E-3</c:v>
                </c:pt>
                <c:pt idx="354">
                  <c:v>7.8064664431208262E-3</c:v>
                </c:pt>
                <c:pt idx="355">
                  <c:v>9.4210626069076535E-3</c:v>
                </c:pt>
                <c:pt idx="356">
                  <c:v>1.0121745875976258E-2</c:v>
                </c:pt>
                <c:pt idx="357">
                  <c:v>9.7636724578639596E-3</c:v>
                </c:pt>
                <c:pt idx="358">
                  <c:v>8.4208625470698767E-3</c:v>
                </c:pt>
                <c:pt idx="359">
                  <c:v>6.3708990239516742E-3</c:v>
                </c:pt>
                <c:pt idx="360">
                  <c:v>4.0375460972499515E-3</c:v>
                </c:pt>
                <c:pt idx="361">
                  <c:v>1.9031496456168825E-3</c:v>
                </c:pt>
                <c:pt idx="362">
                  <c:v>4.0892767769745388E-4</c:v>
                </c:pt>
                <c:pt idx="363">
                  <c:v>-1.3623733966428036E-4</c:v>
                </c:pt>
                <c:pt idx="364">
                  <c:v>3.8034997547875369E-4</c:v>
                </c:pt>
                <c:pt idx="365">
                  <c:v>1.8519017645242132E-3</c:v>
                </c:pt>
                <c:pt idx="366">
                  <c:v>3.9742218929967633E-3</c:v>
                </c:pt>
                <c:pt idx="367">
                  <c:v>6.3085887447339364E-3</c:v>
                </c:pt>
                <c:pt idx="368">
                  <c:v>8.3724468446027458E-3</c:v>
                </c:pt>
                <c:pt idx="369">
                  <c:v>9.7391597257680627E-3</c:v>
                </c:pt>
                <c:pt idx="370">
                  <c:v>1.012620333540153E-2</c:v>
                </c:pt>
                <c:pt idx="371">
                  <c:v>9.4535688210846559E-3</c:v>
                </c:pt>
                <c:pt idx="372">
                  <c:v>7.8603017948587813E-3</c:v>
                </c:pt>
                <c:pt idx="373">
                  <c:v>5.6757591126442878E-3</c:v>
                </c:pt>
                <c:pt idx="374">
                  <c:v>3.3515249078898642E-3</c:v>
                </c:pt>
                <c:pt idx="375">
                  <c:v>1.3680600559549559E-3</c:v>
                </c:pt>
                <c:pt idx="376">
                  <c:v>1.3538229816334043E-4</c:v>
                </c:pt>
                <c:pt idx="377">
                  <c:v>-9.1691775430003831E-5</c:v>
                </c:pt>
                <c:pt idx="378">
                  <c:v>7.3377811681243563E-4</c:v>
                </c:pt>
                <c:pt idx="379">
                  <c:v>2.4411525504306093E-3</c:v>
                </c:pt>
                <c:pt idx="380">
                  <c:v>4.6774866228802654E-3</c:v>
                </c:pt>
                <c:pt idx="381">
                  <c:v>6.980489991894147E-3</c:v>
                </c:pt>
                <c:pt idx="382">
                  <c:v>8.8740905764616851E-3</c:v>
                </c:pt>
                <c:pt idx="383">
                  <c:v>9.9668471902687687E-3</c:v>
                </c:pt>
                <c:pt idx="384">
                  <c:v>1.003286745200949E-2</c:v>
                </c:pt>
              </c:numCache>
            </c:numRef>
          </c:yVal>
        </c:ser>
        <c:axId val="32547200"/>
        <c:axId val="32548736"/>
      </c:scatterChart>
      <c:valAx>
        <c:axId val="32547200"/>
        <c:scaling>
          <c:orientation val="minMax"/>
        </c:scaling>
        <c:axPos val="b"/>
        <c:numFmt formatCode="0.00E+00"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2548736"/>
        <c:crosses val="autoZero"/>
        <c:crossBetween val="midCat"/>
      </c:valAx>
      <c:valAx>
        <c:axId val="32548736"/>
        <c:scaling>
          <c:orientation val="minMax"/>
        </c:scaling>
        <c:axPos val="l"/>
        <c:majorGridlines/>
        <c:numFmt formatCode="0.00E+00" sourceLinked="1"/>
        <c:tickLblPos val="nextTo"/>
        <c:crossAx val="32547200"/>
        <c:crosses val="autoZero"/>
        <c:crossBetween val="midCat"/>
      </c:valAx>
    </c:plotArea>
    <c:legend>
      <c:legendPos val="r"/>
      <c:layout/>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scatterChart>
        <c:scatterStyle val="lineMarker"/>
        <c:ser>
          <c:idx val="1"/>
          <c:order val="0"/>
          <c:tx>
            <c:strRef>
              <c:f>Sheet2!$Y$15</c:f>
              <c:strCache>
                <c:ptCount val="1"/>
                <c:pt idx="0">
                  <c:v>X'</c:v>
                </c:pt>
              </c:strCache>
            </c:strRef>
          </c:tx>
          <c:spPr>
            <a:ln w="28575">
              <a:noFill/>
            </a:ln>
          </c:spPr>
          <c:xVal>
            <c:numRef>
              <c:f>Sheet2!$W$16:$W$400</c:f>
              <c:numCache>
                <c:formatCode>0.00E+00</c:formatCode>
                <c:ptCount val="385"/>
                <c:pt idx="0">
                  <c:v>1.9609209868665572E-2</c:v>
                </c:pt>
                <c:pt idx="1">
                  <c:v>1.8331864338460586E-2</c:v>
                </c:pt>
                <c:pt idx="2">
                  <c:v>1.4839421039247293E-2</c:v>
                </c:pt>
                <c:pt idx="3">
                  <c:v>1.0060376049000107E-2</c:v>
                </c:pt>
                <c:pt idx="4">
                  <c:v>5.2652795670328194E-3</c:v>
                </c:pt>
                <c:pt idx="5">
                  <c:v>1.7289492197385221E-3</c:v>
                </c:pt>
                <c:pt idx="6">
                  <c:v>3.9154883415034295E-4</c:v>
                </c:pt>
                <c:pt idx="7">
                  <c:v>1.6086378013053684E-3</c:v>
                </c:pt>
                <c:pt idx="8">
                  <c:v>5.0566425551550748E-3</c:v>
                </c:pt>
                <c:pt idx="9">
                  <c:v>9.8188813870779251E-3</c:v>
                </c:pt>
                <c:pt idx="10">
                  <c:v>1.4629272159444096E-2</c:v>
                </c:pt>
                <c:pt idx="11">
                  <c:v>1.8208931127263062E-2</c:v>
                </c:pt>
                <c:pt idx="12">
                  <c:v>1.9606175177210024E-2</c:v>
                </c:pt>
                <c:pt idx="13">
                  <c:v>1.8449534965561599E-2</c:v>
                </c:pt>
                <c:pt idx="14">
                  <c:v>1.5046513236997081E-2</c:v>
                </c:pt>
                <c:pt idx="15">
                  <c:v>1.0301832576115926E-2</c:v>
                </c:pt>
                <c:pt idx="16">
                  <c:v>5.4769071298171896E-3</c:v>
                </c:pt>
                <c:pt idx="17">
                  <c:v>1.854484811121093E-3</c:v>
                </c:pt>
                <c:pt idx="18">
                  <c:v>3.9761773784845937E-4</c:v>
                </c:pt>
                <c:pt idx="19">
                  <c:v>1.4936265470923958E-3</c:v>
                </c:pt>
                <c:pt idx="20">
                  <c:v>4.8511278737924423E-3</c:v>
                </c:pt>
                <c:pt idx="21">
                  <c:v>9.5775011235535029E-3</c:v>
                </c:pt>
                <c:pt idx="22">
                  <c:v>1.4416199332123739E-2</c:v>
                </c:pt>
                <c:pt idx="23">
                  <c:v>1.8080812979220338E-2</c:v>
                </c:pt>
                <c:pt idx="24">
                  <c:v>1.9597073019619559E-2</c:v>
                </c:pt>
                <c:pt idx="25">
                  <c:v>1.8561868685276175E-2</c:v>
                </c:pt>
                <c:pt idx="26">
                  <c:v>1.5250417948821716E-2</c:v>
                </c:pt>
                <c:pt idx="27">
                  <c:v>1.0543098459307261E-2</c:v>
                </c:pt>
                <c:pt idx="28">
                  <c:v>5.6913915750041039E-3</c:v>
                </c:pt>
                <c:pt idx="29">
                  <c:v>1.9851652844831121E-3</c:v>
                </c:pt>
                <c:pt idx="30">
                  <c:v>4.0975171199508792E-4</c:v>
                </c:pt>
                <c:pt idx="31">
                  <c:v>1.3839881006730303E-3</c:v>
                </c:pt>
                <c:pt idx="32">
                  <c:v>4.6488653304225707E-3</c:v>
                </c:pt>
                <c:pt idx="33">
                  <c:v>9.3363877193745077E-3</c:v>
                </c:pt>
                <c:pt idx="34">
                  <c:v>1.4200337138651766E-2</c:v>
                </c:pt>
                <c:pt idx="35">
                  <c:v>1.7947590816500665E-2</c:v>
                </c:pt>
                <c:pt idx="36">
                  <c:v>1.9581909145012052E-2</c:v>
                </c:pt>
                <c:pt idx="37">
                  <c:v>1.8668794545219171E-2</c:v>
                </c:pt>
                <c:pt idx="38">
                  <c:v>1.5451006384136505E-2</c:v>
                </c:pt>
                <c:pt idx="39">
                  <c:v>1.078402130987071E-2</c:v>
                </c:pt>
                <c:pt idx="40">
                  <c:v>5.9085974296194006E-3</c:v>
                </c:pt>
                <c:pt idx="41">
                  <c:v>2.1209080992369202E-3</c:v>
                </c:pt>
                <c:pt idx="42">
                  <c:v>4.2794309251197645E-4</c:v>
                </c:pt>
                <c:pt idx="43">
                  <c:v>1.2797917120392196E-3</c:v>
                </c:pt>
                <c:pt idx="44">
                  <c:v>4.4499826784025554E-3</c:v>
                </c:pt>
                <c:pt idx="45">
                  <c:v>9.0956934669365087E-3</c:v>
                </c:pt>
                <c:pt idx="46">
                  <c:v>1.3981821922214553E-2</c:v>
                </c:pt>
                <c:pt idx="47">
                  <c:v>1.7809348785077683E-2</c:v>
                </c:pt>
                <c:pt idx="48">
                  <c:v>1.9560693131215553E-2</c:v>
                </c:pt>
                <c:pt idx="49">
                  <c:v>1.8770245008725883E-2</c:v>
                </c:pt>
                <c:pt idx="50">
                  <c:v>1.5648151846984596E-2</c:v>
                </c:pt>
                <c:pt idx="51">
                  <c:v>1.1024448955771659E-2</c:v>
                </c:pt>
                <c:pt idx="52">
                  <c:v>6.1283875017908024E-3</c:v>
                </c:pt>
                <c:pt idx="53">
                  <c:v>2.2616275173103595E-3</c:v>
                </c:pt>
                <c:pt idx="54">
                  <c:v>4.5218038933345729E-4</c:v>
                </c:pt>
                <c:pt idx="55">
                  <c:v>1.1811031938642601E-3</c:v>
                </c:pt>
                <c:pt idx="56">
                  <c:v>4.2546055362786229E-3</c:v>
                </c:pt>
                <c:pt idx="57">
                  <c:v>8.8555703938871765E-3</c:v>
                </c:pt>
                <c:pt idx="58">
                  <c:v>1.3760791701708266E-2</c:v>
                </c:pt>
                <c:pt idx="59">
                  <c:v>1.7666174201580561E-2</c:v>
                </c:pt>
                <c:pt idx="60">
                  <c:v>1.9533438378719212E-2</c:v>
                </c:pt>
                <c:pt idx="61">
                  <c:v>1.8866155997508915E-2</c:v>
                </c:pt>
                <c:pt idx="62">
                  <c:v>1.5841729816067053E-2</c:v>
                </c:pt>
                <c:pt idx="63">
                  <c:v>1.1264229537753663E-2</c:v>
                </c:pt>
                <c:pt idx="64">
                  <c:v>6.3506229673988938E-3</c:v>
                </c:pt>
                <c:pt idx="65">
                  <c:v>2.4072346573041389E-3</c:v>
                </c:pt>
                <c:pt idx="66">
                  <c:v>4.8244829366329286E-4</c:v>
                </c:pt>
                <c:pt idx="67">
                  <c:v>1.0879848799309703E-3</c:v>
                </c:pt>
                <c:pt idx="68">
                  <c:v>4.0628573084430485E-3</c:v>
                </c:pt>
                <c:pt idx="69">
                  <c:v>8.6161701671049525E-3</c:v>
                </c:pt>
                <c:pt idx="70">
                  <c:v>1.3537386084555597E-2</c:v>
                </c:pt>
                <c:pt idx="71">
                  <c:v>1.7518157498145462E-2</c:v>
                </c:pt>
                <c:pt idx="72">
                  <c:v>1.9500162102209163E-2</c:v>
                </c:pt>
                <c:pt idx="73">
                  <c:v>1.8956466932131193E-2</c:v>
                </c:pt>
                <c:pt idx="74">
                  <c:v>1.603161802339035E-2</c:v>
                </c:pt>
                <c:pt idx="75">
                  <c:v>1.1503211605263972E-2</c:v>
                </c:pt>
                <c:pt idx="76">
                  <c:v>6.575163457759354E-3</c:v>
                </c:pt>
                <c:pt idx="77">
                  <c:v>2.5576375506271617E-3</c:v>
                </c:pt>
                <c:pt idx="78">
                  <c:v>5.1872768764401819E-4</c:v>
                </c:pt>
                <c:pt idx="79">
                  <c:v>1.0004955857618927E-3</c:v>
                </c:pt>
                <c:pt idx="80">
                  <c:v>3.874859107182882E-3</c:v>
                </c:pt>
                <c:pt idx="81">
                  <c:v>8.3776439969054078E-3</c:v>
                </c:pt>
                <c:pt idx="82">
                  <c:v>1.3311746178533718E-2</c:v>
                </c:pt>
                <c:pt idx="83">
                  <c:v>1.736539216529627E-2</c:v>
                </c:pt>
                <c:pt idx="84">
                  <c:v>1.9460885319694324E-2</c:v>
                </c:pt>
                <c:pt idx="85">
                  <c:v>1.9041120770272469E-2</c:v>
                </c:pt>
                <c:pt idx="86">
                  <c:v>1.6217696531492017E-2</c:v>
                </c:pt>
                <c:pt idx="87">
                  <c:v>1.1741244212105449E-2</c:v>
                </c:pt>
                <c:pt idx="88">
                  <c:v>6.8018671482857826E-3</c:v>
                </c:pt>
                <c:pt idx="89">
                  <c:v>2.7127411995869345E-3</c:v>
                </c:pt>
                <c:pt idx="90">
                  <c:v>5.6099565643345675E-4</c:v>
                </c:pt>
                <c:pt idx="91">
                  <c:v>9.1869057147084894E-4</c:v>
                </c:pt>
                <c:pt idx="92">
                  <c:v>3.6907296761932292E-3</c:v>
                </c:pt>
                <c:pt idx="93">
                  <c:v>8.1401425415300009E-3</c:v>
                </c:pt>
                <c:pt idx="94">
                  <c:v>1.3084014502645571E-2</c:v>
                </c:pt>
                <c:pt idx="95">
                  <c:v>1.720797469288872E-2</c:v>
                </c:pt>
                <c:pt idx="96">
                  <c:v>1.9415632839232543E-2</c:v>
                </c:pt>
                <c:pt idx="97">
                  <c:v>1.9120064042753234E-2</c:v>
                </c:pt>
                <c:pt idx="98">
                  <c:v>1.6399847809198006E-2</c:v>
                </c:pt>
                <c:pt idx="99">
                  <c:v>1.1978177011779617E-2</c:v>
                </c:pt>
                <c:pt idx="100">
                  <c:v>7.0305908480661422E-3</c:v>
                </c:pt>
                <c:pt idx="101">
                  <c:v>2.8724476373971821E-3</c:v>
                </c:pt>
                <c:pt idx="102">
                  <c:v>6.0922550267627021E-4</c:v>
                </c:pt>
                <c:pt idx="103">
                  <c:v>8.4262150685822748E-4</c:v>
                </c:pt>
                <c:pt idx="104">
                  <c:v>3.5105853155708352E-3</c:v>
                </c:pt>
                <c:pt idx="105">
                  <c:v>7.9038158119905805E-3</c:v>
                </c:pt>
                <c:pt idx="106">
                  <c:v>1.2854334897094566E-2</c:v>
                </c:pt>
                <c:pt idx="107">
                  <c:v>1.7046004509173672E-2</c:v>
                </c:pt>
                <c:pt idx="108">
                  <c:v>1.936443324326052E-2</c:v>
                </c:pt>
                <c:pt idx="109">
                  <c:v>1.9193246887310566E-2</c:v>
                </c:pt>
                <c:pt idx="110">
                  <c:v>1.6577956805855595E-2</c:v>
                </c:pt>
                <c:pt idx="111">
                  <c:v>1.2213860352456226E-2</c:v>
                </c:pt>
                <c:pt idx="112">
                  <c:v>7.2611900903155778E-3</c:v>
                </c:pt>
                <c:pt idx="113">
                  <c:v>3.0366559900458423E-3</c:v>
                </c:pt>
                <c:pt idx="114">
                  <c:v>6.6338676336733275E-4</c:v>
                </c:pt>
                <c:pt idx="115">
                  <c:v>7.7233643877626531E-4</c:v>
                </c:pt>
                <c:pt idx="116">
                  <c:v>3.3345398083517229E-3</c:v>
                </c:pt>
                <c:pt idx="117">
                  <c:v>7.6688130773105096E-3</c:v>
                </c:pt>
                <c:pt idx="118">
                  <c:v>1.2622852432444457E-2</c:v>
                </c:pt>
                <c:pt idx="119">
                  <c:v>1.6879583917990805E-2</c:v>
                </c:pt>
                <c:pt idx="120">
                  <c:v>1.9307318870540303E-2</c:v>
                </c:pt>
                <c:pt idx="121">
                  <c:v>1.9260623080091337E-2</c:v>
                </c:pt>
                <c:pt idx="122">
                  <c:v>1.6751911024009792E-2</c:v>
                </c:pt>
                <c:pt idx="123">
                  <c:v>1.2448145371481567E-2</c:v>
                </c:pt>
                <c:pt idx="124">
                  <c:v>7.4935192235996758E-3</c:v>
                </c:pt>
                <c:pt idx="125">
                  <c:v>3.2052625400208258E-3</c:v>
                </c:pt>
                <c:pt idx="126">
                  <c:v>7.234452290945043E-4</c:v>
                </c:pt>
                <c:pt idx="127">
                  <c:v>7.0787976077913881E-4</c:v>
                </c:pt>
                <c:pt idx="128">
                  <c:v>3.1627043486531438E-3</c:v>
                </c:pt>
                <c:pt idx="129">
                  <c:v>7.4352827702560973E-3</c:v>
                </c:pt>
                <c:pt idx="130">
                  <c:v>1.2389713317981353E-2</c:v>
                </c:pt>
                <c:pt idx="131">
                  <c:v>1.6708818034152459E-2</c:v>
                </c:pt>
                <c:pt idx="132">
                  <c:v>1.924432579573402E-2</c:v>
                </c:pt>
                <c:pt idx="133">
                  <c:v>1.9322150064848088E-2</c:v>
                </c:pt>
                <c:pt idx="134">
                  <c:v>1.6921600590440181E-2</c:v>
                </c:pt>
                <c:pt idx="135">
                  <c:v>1.2680884089420336E-2</c:v>
                </c:pt>
                <c:pt idx="136">
                  <c:v>7.7274315038687418E-3</c:v>
                </c:pt>
                <c:pt idx="137">
                  <c:v>3.3781607918098666E-3</c:v>
                </c:pt>
                <c:pt idx="138">
                  <c:v>7.8936296564311532E-4</c:v>
                </c:pt>
                <c:pt idx="139">
                  <c:v>6.4929218508685837E-4</c:v>
                </c:pt>
                <c:pt idx="140">
                  <c:v>2.9951874714344616E-3</c:v>
                </c:pt>
                <c:pt idx="141">
                  <c:v>7.2033723935746126E-3</c:v>
                </c:pt>
                <c:pt idx="142">
                  <c:v>1.2155064809366928E-2</c:v>
                </c:pt>
                <c:pt idx="143">
                  <c:v>1.6533814717050919E-2</c:v>
                </c:pt>
                <c:pt idx="144">
                  <c:v>1.917549380661902E-2</c:v>
                </c:pt>
                <c:pt idx="145">
                  <c:v>1.9377788979817484E-2</c:v>
                </c:pt>
                <c:pt idx="146">
                  <c:v>1.7086918325587289E-2</c:v>
                </c:pt>
                <c:pt idx="147">
                  <c:v>1.2911929503507729E-2</c:v>
                </c:pt>
                <c:pt idx="148">
                  <c:v>7.9627791871088593E-3</c:v>
                </c:pt>
                <c:pt idx="149">
                  <c:v>3.5552415391713484E-3</c:v>
                </c:pt>
                <c:pt idx="150">
                  <c:v>8.6109833795791743E-4</c:v>
                </c:pt>
                <c:pt idx="151">
                  <c:v>5.9661071686796584E-4</c:v>
                </c:pt>
                <c:pt idx="152">
                  <c:v>2.832094983945794E-3</c:v>
                </c:pt>
                <c:pt idx="153">
                  <c:v>6.9732284268305784E-3</c:v>
                </c:pt>
                <c:pt idx="154">
                  <c:v>1.1919055115628551E-2</c:v>
                </c:pt>
                <c:pt idx="155">
                  <c:v>1.6354684502535469E-2</c:v>
                </c:pt>
                <c:pt idx="156">
                  <c:v>1.9100866378952568E-2</c:v>
                </c:pt>
                <c:pt idx="157">
                  <c:v>1.9427504682270381E-2</c:v>
                </c:pt>
                <c:pt idx="158">
                  <c:v>1.7247759811223187E-2</c:v>
                </c:pt>
                <c:pt idx="159">
                  <c:v>1.3141135680508178E-2</c:v>
                </c:pt>
                <c:pt idx="160">
                  <c:v>8.1994136226789527E-3</c:v>
                </c:pt>
                <c:pt idx="161">
                  <c:v>3.7363929341097894E-3</c:v>
                </c:pt>
                <c:pt idx="162">
                  <c:v>9.386060364402275E-4</c:v>
                </c:pt>
                <c:pt idx="163">
                  <c:v>5.498686308669274E-4</c:v>
                </c:pt>
                <c:pt idx="164">
                  <c:v>2.673529898897868E-3</c:v>
                </c:pt>
                <c:pt idx="165">
                  <c:v>6.7449962338861583E-3</c:v>
                </c:pt>
                <c:pt idx="166">
                  <c:v>1.1681833305551548E-2</c:v>
                </c:pt>
                <c:pt idx="167">
                  <c:v>1.6171540533082521E-2</c:v>
                </c:pt>
                <c:pt idx="168">
                  <c:v>1.9020490649018635E-2</c:v>
                </c:pt>
                <c:pt idx="169">
                  <c:v>1.947126577070242E-2</c:v>
                </c:pt>
                <c:pt idx="170">
                  <c:v>1.7404023456418161E-2</c:v>
                </c:pt>
                <c:pt idx="171">
                  <c:v>1.3368357848887577E-2</c:v>
                </c:pt>
                <c:pt idx="172">
                  <c:v>8.4371853471976645E-3</c:v>
                </c:pt>
                <c:pt idx="173">
                  <c:v>3.9215005575214696E-3</c:v>
                </c:pt>
                <c:pt idx="174">
                  <c:v>1.0218371055664265E-3</c:v>
                </c:pt>
                <c:pt idx="175">
                  <c:v>5.090954503871038E-4</c:v>
                </c:pt>
                <c:pt idx="176">
                  <c:v>2.519592369396972E-3</c:v>
                </c:pt>
                <c:pt idx="177">
                  <c:v>6.5188199710903092E-3</c:v>
                </c:pt>
                <c:pt idx="178">
                  <c:v>1.1443549213507091E-2</c:v>
                </c:pt>
                <c:pt idx="179">
                  <c:v>1.5984498486351764E-2</c:v>
                </c:pt>
                <c:pt idx="180">
                  <c:v>1.8934417383850911E-2</c:v>
                </c:pt>
                <c:pt idx="181">
                  <c:v>1.9509044604672267E-2</c:v>
                </c:pt>
                <c:pt idx="182">
                  <c:v>1.755561056170463E-2</c:v>
                </c:pt>
                <c:pt idx="183">
                  <c:v>1.359345249025422E-2</c:v>
                </c:pt>
                <c:pt idx="184">
                  <c:v>8.6759441789475422E-3</c:v>
                </c:pt>
                <c:pt idx="185">
                  <c:v>4.1104474914639422E-3</c:v>
                </c:pt>
                <c:pt idx="186">
                  <c:v>1.1107389748093348E-3</c:v>
                </c:pt>
                <c:pt idx="187">
                  <c:v>4.7431692864377447E-4</c:v>
                </c:pt>
                <c:pt idx="188">
                  <c:v>2.3703796256888121E-3</c:v>
                </c:pt>
                <c:pt idx="189">
                  <c:v>6.2948424962101521E-3</c:v>
                </c:pt>
                <c:pt idx="190">
                  <c:v>1.120435334483917E-2</c:v>
                </c:pt>
                <c:pt idx="191">
                  <c:v>1.5793676502108861E-2</c:v>
                </c:pt>
                <c:pt idx="192">
                  <c:v>1.884270094916865E-2</c:v>
                </c:pt>
                <c:pt idx="193">
                  <c:v>1.9540817322258611E-2</c:v>
                </c:pt>
                <c:pt idx="194">
                  <c:v>1.7702425381417954E-2</c:v>
                </c:pt>
                <c:pt idx="195">
                  <c:v>1.3816277430008133E-2</c:v>
                </c:pt>
                <c:pt idx="196">
                  <c:v>8.9155393127330097E-3</c:v>
                </c:pt>
                <c:pt idx="197">
                  <c:v>4.3031143930039473E-3</c:v>
                </c:pt>
                <c:pt idx="198">
                  <c:v>1.2052554918410981E-3</c:v>
                </c:pt>
                <c:pt idx="199">
                  <c:v>4.4555503249542918E-4</c:v>
                </c:pt>
                <c:pt idx="200">
                  <c:v>2.2259859137350557E-3</c:v>
                </c:pt>
                <c:pt idx="201">
                  <c:v>6.0732052782235119E-3</c:v>
                </c:pt>
                <c:pt idx="202">
                  <c:v>1.0964396780785255E-2</c:v>
                </c:pt>
                <c:pt idx="203">
                  <c:v>1.5599195107609027E-2</c:v>
                </c:pt>
                <c:pt idx="204">
                  <c:v>1.8745399275037693E-2</c:v>
                </c:pt>
                <c:pt idx="205">
                  <c:v>1.9566563855132037E-2</c:v>
                </c:pt>
                <c:pt idx="206">
                  <c:v>1.7844375184171101E-2</c:v>
                </c:pt>
                <c:pt idx="207">
                  <c:v>1.4036691927141406E-2</c:v>
                </c:pt>
                <c:pt idx="208">
                  <c:v>9.1558194151278617E-3</c:v>
                </c:pt>
                <c:pt idx="209">
                  <c:v>4.4993795695934006E-3</c:v>
                </c:pt>
                <c:pt idx="210">
                  <c:v>1.3053269580071778E-3</c:v>
                </c:pt>
                <c:pt idx="211">
                  <c:v>4.2282792857282613E-4</c:v>
                </c:pt>
                <c:pt idx="212">
                  <c:v>2.0865024357017547E-3</c:v>
                </c:pt>
                <c:pt idx="213">
                  <c:v>5.8540483079477105E-3</c:v>
                </c:pt>
                <c:pt idx="214">
                  <c:v>1.0723831083054322E-2</c:v>
                </c:pt>
                <c:pt idx="215">
                  <c:v>1.5401177141469448E-2</c:v>
                </c:pt>
                <c:pt idx="216">
                  <c:v>1.8642573819280969E-2</c:v>
                </c:pt>
                <c:pt idx="217">
                  <c:v>1.9586267941230525E-2</c:v>
                </c:pt>
                <c:pt idx="218">
                  <c:v>1.7981370311426322E-2</c:v>
                </c:pt>
                <c:pt idx="219">
                  <c:v>1.4254556763129594E-2</c:v>
                </c:pt>
                <c:pt idx="220">
                  <c:v>9.3966327200781293E-3</c:v>
                </c:pt>
                <c:pt idx="221">
                  <c:v>4.6991190559472294E-3</c:v>
                </c:pt>
                <c:pt idx="222">
                  <c:v>1.4108901660230106E-3</c:v>
                </c:pt>
                <c:pt idx="223">
                  <c:v>4.0614997180192194E-4</c:v>
                </c:pt>
                <c:pt idx="224">
                  <c:v>1.9520172923408598E-3</c:v>
                </c:pt>
                <c:pt idx="225">
                  <c:v>5.6375100096224696E-3</c:v>
                </c:pt>
                <c:pt idx="226">
                  <c:v>1.0482808198101523E-2</c:v>
                </c:pt>
                <c:pt idx="227">
                  <c:v>1.5199747676081656E-2</c:v>
                </c:pt>
                <c:pt idx="228">
                  <c:v>1.8534289528662189E-2</c:v>
                </c:pt>
                <c:pt idx="229">
                  <c:v>1.9599917135030995E-2</c:v>
                </c:pt>
                <c:pt idx="230">
                  <c:v>1.8113324234122562E-2</c:v>
                </c:pt>
                <c:pt idx="231">
                  <c:v>1.4469734329884371E-2</c:v>
                </c:pt>
                <c:pt idx="232">
                  <c:v>9.637827124734601E-3</c:v>
                </c:pt>
                <c:pt idx="233">
                  <c:v>4.9022066923249475E-3</c:v>
                </c:pt>
                <c:pt idx="234">
                  <c:v>1.5218784399038353E-3</c:v>
                </c:pt>
                <c:pt idx="235">
                  <c:v>3.9553169633781832E-4</c:v>
                </c:pt>
                <c:pt idx="236">
                  <c:v>1.822615427358551E-3</c:v>
                </c:pt>
                <c:pt idx="237">
                  <c:v>5.4237271534820115E-3</c:v>
                </c:pt>
                <c:pt idx="238">
                  <c:v>1.0241480361133856E-2</c:v>
                </c:pt>
                <c:pt idx="239">
                  <c:v>1.499503393861714E-2</c:v>
                </c:pt>
                <c:pt idx="240">
                  <c:v>1.8420614797854267E-2</c:v>
                </c:pt>
                <c:pt idx="241">
                  <c:v>1.9607502815410051E-2</c:v>
                </c:pt>
                <c:pt idx="242">
                  <c:v>1.8240153607341061E-2</c:v>
                </c:pt>
                <c:pt idx="243">
                  <c:v>1.4682088716627061E-2</c:v>
                </c:pt>
                <c:pt idx="244">
                  <c:v>9.8792502855460911E-3</c:v>
                </c:pt>
                <c:pt idx="245">
                  <c:v>5.108514204211427E-3</c:v>
                </c:pt>
                <c:pt idx="246">
                  <c:v>1.6382216770748515E-3</c:v>
                </c:pt>
                <c:pt idx="247">
                  <c:v>3.9097980891046987E-4</c:v>
                </c:pt>
                <c:pt idx="248">
                  <c:v>1.6983785737413129E-3</c:v>
                </c:pt>
                <c:pt idx="249">
                  <c:v>5.2128347693488055E-3</c:v>
                </c:pt>
                <c:pt idx="250">
                  <c:v>1.0000000000003065E-2</c:v>
                </c:pt>
                <c:pt idx="251">
                  <c:v>1.4787165230648946E-2</c:v>
                </c:pt>
                <c:pt idx="252">
                  <c:v>1.8301621426261783E-2</c:v>
                </c:pt>
                <c:pt idx="253">
                  <c:v>1.9609020191089538E-2</c:v>
                </c:pt>
                <c:pt idx="254">
                  <c:v>1.8361778322922157E-2</c:v>
                </c:pt>
                <c:pt idx="255">
                  <c:v>1.4891485795790823E-2</c:v>
                </c:pt>
                <c:pt idx="256">
                  <c:v>1.0120749714456541E-2</c:v>
                </c:pt>
                <c:pt idx="257">
                  <c:v>5.3179112833676096E-3</c:v>
                </c:pt>
                <c:pt idx="258">
                  <c:v>1.7598463926602973E-3</c:v>
                </c:pt>
                <c:pt idx="259">
                  <c:v>3.9249718458986868E-4</c:v>
                </c:pt>
                <c:pt idx="260">
                  <c:v>1.5793852021444895E-3</c:v>
                </c:pt>
                <c:pt idx="261">
                  <c:v>5.0049660613881103E-3</c:v>
                </c:pt>
                <c:pt idx="262">
                  <c:v>9.7585196388635664E-3</c:v>
                </c:pt>
                <c:pt idx="263">
                  <c:v>1.4576272846523386E-2</c:v>
                </c:pt>
                <c:pt idx="264">
                  <c:v>1.8177384572640079E-2</c:v>
                </c:pt>
                <c:pt idx="265">
                  <c:v>1.9604468303662411E-2</c:v>
                </c:pt>
                <c:pt idx="266">
                  <c:v>1.8478121560097416E-2</c:v>
                </c:pt>
                <c:pt idx="267">
                  <c:v>1.5097793307677279E-2</c:v>
                </c:pt>
                <c:pt idx="268">
                  <c:v>1.0362172875259271E-2</c:v>
                </c:pt>
                <c:pt idx="269">
                  <c:v>5.5302656701179424E-3</c:v>
                </c:pt>
                <c:pt idx="270">
                  <c:v>1.8866757658741792E-3</c:v>
                </c:pt>
                <c:pt idx="271">
                  <c:v>4.0008286496912194E-4</c:v>
                </c:pt>
                <c:pt idx="272">
                  <c:v>1.4657104713406341E-3</c:v>
                </c:pt>
                <c:pt idx="273">
                  <c:v>4.8002523239161574E-3</c:v>
                </c:pt>
                <c:pt idx="274">
                  <c:v>9.5171918019046203E-3</c:v>
                </c:pt>
                <c:pt idx="275">
                  <c:v>1.4362489990375217E-2</c:v>
                </c:pt>
                <c:pt idx="276">
                  <c:v>1.8047982707657721E-2</c:v>
                </c:pt>
                <c:pt idx="277">
                  <c:v>1.9593850028197954E-2</c:v>
                </c:pt>
                <c:pt idx="278">
                  <c:v>1.8589109833976221E-2</c:v>
                </c:pt>
                <c:pt idx="279">
                  <c:v>1.5300880944047683E-2</c:v>
                </c:pt>
                <c:pt idx="280">
                  <c:v>1.0603367279920129E-2</c:v>
                </c:pt>
                <c:pt idx="281">
                  <c:v>5.7454432368649134E-3</c:v>
                </c:pt>
                <c:pt idx="282">
                  <c:v>2.018629688575157E-3</c:v>
                </c:pt>
                <c:pt idx="283">
                  <c:v>4.1373205876936713E-4</c:v>
                </c:pt>
                <c:pt idx="284">
                  <c:v>1.3574261807179269E-3</c:v>
                </c:pt>
                <c:pt idx="285">
                  <c:v>4.5988228585320404E-3</c:v>
                </c:pt>
                <c:pt idx="286">
                  <c:v>9.2761689169431026E-3</c:v>
                </c:pt>
                <c:pt idx="287">
                  <c:v>1.4145951692053883E-2</c:v>
                </c:pt>
                <c:pt idx="288">
                  <c:v>1.7913497564301724E-2</c:v>
                </c:pt>
                <c:pt idx="289">
                  <c:v>1.957717207142734E-2</c:v>
                </c:pt>
                <c:pt idx="290">
                  <c:v>1.8694673041990222E-2</c:v>
                </c:pt>
                <c:pt idx="291">
                  <c:v>1.5500620430405176E-2</c:v>
                </c:pt>
                <c:pt idx="292">
                  <c:v>1.0844180584866067E-2</c:v>
                </c:pt>
                <c:pt idx="293">
                  <c:v>5.9633080728609409E-3</c:v>
                </c:pt>
                <c:pt idx="294">
                  <c:v>2.1556248158278923E-3</c:v>
                </c:pt>
                <c:pt idx="295">
                  <c:v>4.3343614486823876E-4</c:v>
                </c:pt>
                <c:pt idx="296">
                  <c:v>1.2546007249630662E-3</c:v>
                </c:pt>
                <c:pt idx="297">
                  <c:v>4.4008048923888593E-3</c:v>
                </c:pt>
                <c:pt idx="298">
                  <c:v>9.0356032192165144E-3</c:v>
                </c:pt>
                <c:pt idx="299">
                  <c:v>1.3926794721782109E-2</c:v>
                </c:pt>
                <c:pt idx="300">
                  <c:v>1.7774014086265982E-2</c:v>
                </c:pt>
                <c:pt idx="301">
                  <c:v>1.9554444967505243E-2</c:v>
                </c:pt>
                <c:pt idx="302">
                  <c:v>1.8794744508158191E-2</c:v>
                </c:pt>
                <c:pt idx="303">
                  <c:v>1.5696885606994643E-2</c:v>
                </c:pt>
                <c:pt idx="304">
                  <c:v>1.1084460687269634E-2</c:v>
                </c:pt>
                <c:pt idx="305">
                  <c:v>6.1837225699902564E-3</c:v>
                </c:pt>
                <c:pt idx="306">
                  <c:v>2.2975746185836519E-3</c:v>
                </c:pt>
                <c:pt idx="307">
                  <c:v>4.5918267774120309E-4</c:v>
                </c:pt>
                <c:pt idx="308">
                  <c:v>1.157299050830358E-3</c:v>
                </c:pt>
                <c:pt idx="309">
                  <c:v>4.2063234978925576E-3</c:v>
                </c:pt>
                <c:pt idx="310">
                  <c:v>8.7956466551669631E-3</c:v>
                </c:pt>
                <c:pt idx="311">
                  <c:v>1.3705157503791482E-2</c:v>
                </c:pt>
                <c:pt idx="312">
                  <c:v>1.7629620374314914E-2</c:v>
                </c:pt>
                <c:pt idx="313">
                  <c:v>1.9525683071356457E-2</c:v>
                </c:pt>
                <c:pt idx="314">
                  <c:v>1.888926102519E-2</c:v>
                </c:pt>
                <c:pt idx="315">
                  <c:v>1.5889552508538143E-2</c:v>
                </c:pt>
                <c:pt idx="316">
                  <c:v>1.1324055821050741E-2</c:v>
                </c:pt>
                <c:pt idx="317">
                  <c:v>6.4065475097482014E-3</c:v>
                </c:pt>
                <c:pt idx="318">
                  <c:v>2.4443894382942671E-3</c:v>
                </c:pt>
                <c:pt idx="319">
                  <c:v>4.9095539532812934E-4</c:v>
                </c:pt>
                <c:pt idx="320">
                  <c:v>1.0655826161497411E-3</c:v>
                </c:pt>
                <c:pt idx="321">
                  <c:v>4.0155015136530388E-3</c:v>
                </c:pt>
                <c:pt idx="322">
                  <c:v>8.5564507864947029E-3</c:v>
                </c:pt>
                <c:pt idx="323">
                  <c:v>1.3481180028915433E-2</c:v>
                </c:pt>
                <c:pt idx="324">
                  <c:v>1.7480407630601401E-2</c:v>
                </c:pt>
                <c:pt idx="325">
                  <c:v>1.9490904549613199E-2</c:v>
                </c:pt>
                <c:pt idx="326">
                  <c:v>1.8978162894434505E-2</c:v>
                </c:pt>
                <c:pt idx="327">
                  <c:v>1.6078499442477193E-2</c:v>
                </c:pt>
                <c:pt idx="328">
                  <c:v>1.1562814652804924E-2</c:v>
                </c:pt>
                <c:pt idx="329">
                  <c:v>6.6316421511108167E-3</c:v>
                </c:pt>
                <c:pt idx="330">
                  <c:v>2.5959765435835057E-3</c:v>
                </c:pt>
                <c:pt idx="331">
                  <c:v>5.2873422929729024E-4</c:v>
                </c:pt>
                <c:pt idx="332">
                  <c:v>9.7950935098352365E-4</c:v>
                </c:pt>
                <c:pt idx="333">
                  <c:v>3.8284594669188293E-3</c:v>
                </c:pt>
                <c:pt idx="334">
                  <c:v>8.3181666944545044E-3</c:v>
                </c:pt>
                <c:pt idx="335">
                  <c:v>1.3255003766111389E-2</c:v>
                </c:pt>
                <c:pt idx="336">
                  <c:v>1.7326470101103282E-2</c:v>
                </c:pt>
                <c:pt idx="337">
                  <c:v>1.9450131369132644E-2</c:v>
                </c:pt>
                <c:pt idx="338">
                  <c:v>1.9061393963559187E-2</c:v>
                </c:pt>
                <c:pt idx="339">
                  <c:v>1.6263607065892201E-2</c:v>
                </c:pt>
                <c:pt idx="340">
                  <c:v>1.1800586377319341E-2</c:v>
                </c:pt>
                <c:pt idx="341">
                  <c:v>6.8588643194943191E-3</c:v>
                </c:pt>
                <c:pt idx="342">
                  <c:v>2.7522401887756591E-3</c:v>
                </c:pt>
                <c:pt idx="343">
                  <c:v>5.7249531772846324E-4</c:v>
                </c:pt>
                <c:pt idx="344">
                  <c:v>8.9913362104802029E-4</c:v>
                </c:pt>
                <c:pt idx="345">
                  <c:v>3.645315497469135E-3</c:v>
                </c:pt>
                <c:pt idx="346">
                  <c:v>8.0809448843689284E-3</c:v>
                </c:pt>
                <c:pt idx="347">
                  <c:v>1.3026771573171111E-2</c:v>
                </c:pt>
                <c:pt idx="348">
                  <c:v>1.7167905016052483E-2</c:v>
                </c:pt>
                <c:pt idx="349">
                  <c:v>1.9403389283132441E-2</c:v>
                </c:pt>
                <c:pt idx="350">
                  <c:v>1.9138901662042889E-2</c:v>
                </c:pt>
                <c:pt idx="351">
                  <c:v>1.6444758460827377E-2</c:v>
                </c:pt>
                <c:pt idx="352">
                  <c:v>1.2037220812893698E-2</c:v>
                </c:pt>
                <c:pt idx="353">
                  <c:v>7.0880704964906126E-3</c:v>
                </c:pt>
                <c:pt idx="354">
                  <c:v>2.9130816744085742E-3</c:v>
                </c:pt>
                <c:pt idx="355">
                  <c:v>6.2221102018215381E-4</c:v>
                </c:pt>
                <c:pt idx="356">
                  <c:v>8.2450619338280242E-4</c:v>
                </c:pt>
                <c:pt idx="357">
                  <c:v>3.466185282947194E-3</c:v>
                </c:pt>
                <c:pt idx="358">
                  <c:v>7.8449351906347883E-3</c:v>
                </c:pt>
                <c:pt idx="359">
                  <c:v>1.2796627606422913E-2</c:v>
                </c:pt>
                <c:pt idx="360">
                  <c:v>1.7004812528566744E-2</c:v>
                </c:pt>
                <c:pt idx="361">
                  <c:v>1.9350707814912566E-2</c:v>
                </c:pt>
                <c:pt idx="362">
                  <c:v>1.9210637034356385E-2</c:v>
                </c:pt>
                <c:pt idx="363">
                  <c:v>1.6621839208185732E-2</c:v>
                </c:pt>
                <c:pt idx="364">
                  <c:v>1.2272568496129553E-2</c:v>
                </c:pt>
                <c:pt idx="365">
                  <c:v>7.3191159105737954E-3</c:v>
                </c:pt>
                <c:pt idx="366">
                  <c:v>3.0783994095586091E-3</c:v>
                </c:pt>
                <c:pt idx="367">
                  <c:v>6.7784993515152274E-4</c:v>
                </c:pt>
                <c:pt idx="368">
                  <c:v>7.5567420426530532E-4</c:v>
                </c:pt>
                <c:pt idx="369">
                  <c:v>3.2911819658488317E-3</c:v>
                </c:pt>
                <c:pt idx="370">
                  <c:v>7.6102866820161276E-3</c:v>
                </c:pt>
                <c:pt idx="371">
                  <c:v>1.2564717229745609E-2</c:v>
                </c:pt>
                <c:pt idx="372">
                  <c:v>1.6837295651345029E-2</c:v>
                </c:pt>
                <c:pt idx="373">
                  <c:v>1.9292120239221344E-2</c:v>
                </c:pt>
                <c:pt idx="374">
                  <c:v>1.9276554770903901E-2</c:v>
                </c:pt>
                <c:pt idx="375">
                  <c:v>1.6794737459977945E-2</c:v>
                </c:pt>
                <c:pt idx="376">
                  <c:v>1.2506480776394414E-2</c:v>
                </c:pt>
                <c:pt idx="377">
                  <c:v>7.5518546285167302E-3</c:v>
                </c:pt>
                <c:pt idx="378">
                  <c:v>3.248088975988959E-3</c:v>
                </c:pt>
                <c:pt idx="379">
                  <c:v>7.3937691990936443E-4</c:v>
                </c:pt>
                <c:pt idx="380">
                  <c:v>6.9268112946013522E-4</c:v>
                </c:pt>
                <c:pt idx="381">
                  <c:v>3.1204160820073839E-3</c:v>
                </c:pt>
                <c:pt idx="382">
                  <c:v>7.3771475675572405E-3</c:v>
                </c:pt>
                <c:pt idx="383">
                  <c:v>1.2331186922686956E-2</c:v>
                </c:pt>
                <c:pt idx="384">
                  <c:v>1.6665460191649557E-2</c:v>
                </c:pt>
              </c:numCache>
            </c:numRef>
          </c:xVal>
          <c:yVal>
            <c:numRef>
              <c:f>Sheet2!$Y$16:$Y$400</c:f>
              <c:numCache>
                <c:formatCode>0.00E+00</c:formatCode>
                <c:ptCount val="385"/>
                <c:pt idx="0">
                  <c:v>9.9450902293219332E-3</c:v>
                </c:pt>
                <c:pt idx="1">
                  <c:v>9.9797445765268302E-3</c:v>
                </c:pt>
                <c:pt idx="2">
                  <c:v>1.0019784002211506E-2</c:v>
                </c:pt>
                <c:pt idx="3">
                  <c:v>1.0054563680811941E-2</c:v>
                </c:pt>
                <c:pt idx="4">
                  <c:v>1.0074837135747944E-2</c:v>
                </c:pt>
                <c:pt idx="5">
                  <c:v>1.0075214494720278E-2</c:v>
                </c:pt>
                <c:pt idx="6">
                  <c:v>1.0055595433601757E-2</c:v>
                </c:pt>
                <c:pt idx="7">
                  <c:v>1.0021195848468974E-2</c:v>
                </c:pt>
                <c:pt idx="8">
                  <c:v>9.9811611647857446E-3</c:v>
                </c:pt>
                <c:pt idx="9">
                  <c:v>9.946134947414368E-3</c:v>
                </c:pt>
                <c:pt idx="10">
                  <c:v>9.9254292173868875E-3</c:v>
                </c:pt>
                <c:pt idx="11">
                  <c:v>9.9245487710521284E-3</c:v>
                </c:pt>
                <c:pt idx="12">
                  <c:v>9.9437276826380306E-3</c:v>
                </c:pt>
                <c:pt idx="13">
                  <c:v>9.9778670736055015E-3</c:v>
                </c:pt>
                <c:pt idx="14">
                  <c:v>1.001789069334654E-2</c:v>
                </c:pt>
                <c:pt idx="15">
                  <c:v>1.0053157918443122E-2</c:v>
                </c:pt>
                <c:pt idx="16">
                  <c:v>1.0074292653887306E-2</c:v>
                </c:pt>
                <c:pt idx="17">
                  <c:v>1.0075676048551753E-2</c:v>
                </c:pt>
                <c:pt idx="18">
                  <c:v>1.0056940315070938E-2</c:v>
                </c:pt>
                <c:pt idx="19">
                  <c:v>1.0023066509274418E-2</c:v>
                </c:pt>
                <c:pt idx="20">
                  <c:v>9.9830602736690737E-3</c:v>
                </c:pt>
                <c:pt idx="21">
                  <c:v>9.9475576099509588E-3</c:v>
                </c:pt>
                <c:pt idx="22">
                  <c:v>9.9259972065098238E-3</c:v>
                </c:pt>
                <c:pt idx="23">
                  <c:v>9.9241110819696995E-3</c:v>
                </c:pt>
                <c:pt idx="24">
                  <c:v>9.9424006787559305E-3</c:v>
                </c:pt>
                <c:pt idx="25">
                  <c:v>9.9760035503148707E-3</c:v>
                </c:pt>
                <c:pt idx="26">
                  <c:v>1.0015986084336199E-2</c:v>
                </c:pt>
                <c:pt idx="27">
                  <c:v>1.0051718580393658E-2</c:v>
                </c:pt>
                <c:pt idx="28">
                  <c:v>1.0073701247194141E-2</c:v>
                </c:pt>
                <c:pt idx="29">
                  <c:v>1.0076089803768961E-2</c:v>
                </c:pt>
                <c:pt idx="30">
                  <c:v>1.0058249231816713E-2</c:v>
                </c:pt>
                <c:pt idx="31">
                  <c:v>1.0024922600778257E-2</c:v>
                </c:pt>
                <c:pt idx="32">
                  <c:v>9.9849700820465823E-3</c:v>
                </c:pt>
                <c:pt idx="33">
                  <c:v>9.9490133962251148E-3</c:v>
                </c:pt>
                <c:pt idx="34">
                  <c:v>9.9266119373832579E-3</c:v>
                </c:pt>
                <c:pt idx="35">
                  <c:v>9.9237213259544509E-3</c:v>
                </c:pt>
                <c:pt idx="36">
                  <c:v>9.9411100558396276E-3</c:v>
                </c:pt>
                <c:pt idx="37">
                  <c:v>9.9741551836961938E-3</c:v>
                </c:pt>
                <c:pt idx="38">
                  <c:v>1.0014071378172361E-2</c:v>
                </c:pt>
                <c:pt idx="39">
                  <c:v>1.0050246575780304E-2</c:v>
                </c:pt>
                <c:pt idx="40">
                  <c:v>1.0073063289213561E-2</c:v>
                </c:pt>
                <c:pt idx="41">
                  <c:v>1.0076455499035264E-2</c:v>
                </c:pt>
                <c:pt idx="42">
                  <c:v>1.0059521357099185E-2</c:v>
                </c:pt>
                <c:pt idx="43">
                  <c:v>1.0026762950633258E-2</c:v>
                </c:pt>
                <c:pt idx="44">
                  <c:v>9.9868893836424569E-3</c:v>
                </c:pt>
                <c:pt idx="45">
                  <c:v>9.9505013867310366E-3</c:v>
                </c:pt>
                <c:pt idx="46">
                  <c:v>9.9272730217299897E-3</c:v>
                </c:pt>
                <c:pt idx="47">
                  <c:v>9.9233797491846548E-3</c:v>
                </c:pt>
                <c:pt idx="48">
                  <c:v>9.9398566290742982E-3</c:v>
                </c:pt>
                <c:pt idx="49">
                  <c:v>9.972323141217437E-3</c:v>
                </c:pt>
                <c:pt idx="50">
                  <c:v>1.0012147784224453E-2</c:v>
                </c:pt>
                <c:pt idx="51">
                  <c:v>1.0048742834352758E-2</c:v>
                </c:pt>
                <c:pt idx="52">
                  <c:v>1.0072379182893524E-2</c:v>
                </c:pt>
                <c:pt idx="53">
                  <c:v>1.0076772903369639E-2</c:v>
                </c:pt>
                <c:pt idx="54">
                  <c:v>1.0060755887416787E-2</c:v>
                </c:pt>
                <c:pt idx="55">
                  <c:v>1.0028586396435035E-2</c:v>
                </c:pt>
                <c:pt idx="56">
                  <c:v>9.9888169661846073E-3</c:v>
                </c:pt>
                <c:pt idx="57">
                  <c:v>9.9520206416220339E-3</c:v>
                </c:pt>
                <c:pt idx="58">
                  <c:v>9.9279800419950024E-3</c:v>
                </c:pt>
                <c:pt idx="59">
                  <c:v>9.9230865674075196E-3</c:v>
                </c:pt>
                <c:pt idx="60">
                  <c:v>9.9386411901511013E-3</c:v>
                </c:pt>
                <c:pt idx="61">
                  <c:v>9.9705085800359059E-3</c:v>
                </c:pt>
                <c:pt idx="62">
                  <c:v>1.0010216517475677E-2</c:v>
                </c:pt>
                <c:pt idx="63">
                  <c:v>1.0047208305906302E-2</c:v>
                </c:pt>
                <c:pt idx="64">
                  <c:v>1.0071649360330243E-2</c:v>
                </c:pt>
                <c:pt idx="65">
                  <c:v>1.0077041816292759E-2</c:v>
                </c:pt>
                <c:pt idx="66">
                  <c:v>1.0061952043013661E-2</c:v>
                </c:pt>
                <c:pt idx="67">
                  <c:v>1.003039178645608E-2</c:v>
                </c:pt>
                <c:pt idx="68">
                  <c:v>9.9907516121705824E-3</c:v>
                </c:pt>
                <c:pt idx="69">
                  <c:v>9.9535702013041506E-3</c:v>
                </c:pt>
                <c:pt idx="70">
                  <c:v>9.9287325516091256E-3</c:v>
                </c:pt>
                <c:pt idx="71">
                  <c:v>9.9228419658028769E-3</c:v>
                </c:pt>
                <c:pt idx="72">
                  <c:v>9.9374645067673746E-3</c:v>
                </c:pt>
                <c:pt idx="73">
                  <c:v>9.9687126462673342E-3</c:v>
                </c:pt>
                <c:pt idx="74">
                  <c:v>1.0008278797755512E-2</c:v>
                </c:pt>
                <c:pt idx="75">
                  <c:v>1.004564395968198E-2</c:v>
                </c:pt>
                <c:pt idx="76">
                  <c:v>1.0070874282495302E-2</c:v>
                </c:pt>
                <c:pt idx="77">
                  <c:v>1.0077262067953438E-2</c:v>
                </c:pt>
                <c:pt idx="78">
                  <c:v>1.0063109068372348E-2</c:v>
                </c:pt>
                <c:pt idx="79">
                  <c:v>1.0032177980373428E-2</c:v>
                </c:pt>
                <c:pt idx="80">
                  <c:v>9.9926920996365777E-3</c:v>
                </c:pt>
                <c:pt idx="81">
                  <c:v>9.9551490870422709E-3</c:v>
                </c:pt>
                <c:pt idx="82">
                  <c:v>9.9295300752711545E-3</c:v>
                </c:pt>
                <c:pt idx="83">
                  <c:v>9.92264609886645E-3</c:v>
                </c:pt>
                <c:pt idx="84">
                  <c:v>9.9363273221414698E-3</c:v>
                </c:pt>
                <c:pt idx="85">
                  <c:v>9.9669364742619761E-3</c:v>
                </c:pt>
                <c:pt idx="86">
                  <c:v>1.0006335848969211E-2</c:v>
                </c:pt>
                <c:pt idx="87">
                  <c:v>1.0044050783754442E-2</c:v>
                </c:pt>
                <c:pt idx="88">
                  <c:v>1.0070054438944426E-2</c:v>
                </c:pt>
                <c:pt idx="89">
                  <c:v>1.0077433519236017E-2</c:v>
                </c:pt>
                <c:pt idx="90">
                  <c:v>1.0064226232690782E-2</c:v>
                </c:pt>
                <c:pt idx="91">
                  <c:v>1.0033943849988684E-2</c:v>
                </c:pt>
                <c:pt idx="92">
                  <c:v>9.9946372029290735E-3</c:v>
                </c:pt>
                <c:pt idx="93">
                  <c:v>9.9567563015783081E-3</c:v>
                </c:pt>
                <c:pt idx="94">
                  <c:v>9.9303721092480167E-3</c:v>
                </c:pt>
                <c:pt idx="95">
                  <c:v>9.922499090311886E-3</c:v>
                </c:pt>
                <c:pt idx="96">
                  <c:v>9.9352303545436633E-3</c:v>
                </c:pt>
                <c:pt idx="97">
                  <c:v>9.9651811858881036E-3</c:v>
                </c:pt>
                <c:pt idx="98">
                  <c:v>1.0004388898324888E-2</c:v>
                </c:pt>
                <c:pt idx="99">
                  <c:v>1.0042429784407754E-2</c:v>
                </c:pt>
                <c:pt idx="100">
                  <c:v>1.006919034750845E-2</c:v>
                </c:pt>
                <c:pt idx="101">
                  <c:v>1.0077556061848177E-2</c:v>
                </c:pt>
                <c:pt idx="102">
                  <c:v>1.0065302830344066E-2</c:v>
                </c:pt>
                <c:pt idx="103">
                  <c:v>1.0035688279940759E-2</c:v>
                </c:pt>
                <c:pt idx="104">
                  <c:v>9.9965856934791063E-3</c:v>
                </c:pt>
                <c:pt idx="105">
                  <c:v>9.9583908297611115E-3</c:v>
                </c:pt>
                <c:pt idx="106">
                  <c:v>9.9312581216930585E-3</c:v>
                </c:pt>
                <c:pt idx="107">
                  <c:v>9.9224010329930206E-3</c:v>
                </c:pt>
                <c:pt idx="108">
                  <c:v>9.9341742968421225E-3</c:v>
                </c:pt>
                <c:pt idx="109">
                  <c:v>9.9634478898235311E-3</c:v>
                </c:pt>
                <c:pt idx="110">
                  <c:v>1.0002439175558347E-2</c:v>
                </c:pt>
                <c:pt idx="111">
                  <c:v>1.0040781985499755E-2</c:v>
                </c:pt>
                <c:pt idx="112">
                  <c:v>1.0068282553965946E-2</c:v>
                </c:pt>
                <c:pt idx="113">
                  <c:v>1.0077629618389398E-2</c:v>
                </c:pt>
                <c:pt idx="114">
                  <c:v>1.0066338181330063E-2</c:v>
                </c:pt>
                <c:pt idx="115">
                  <c:v>1.0037410168410289E-2</c:v>
                </c:pt>
                <c:pt idx="116">
                  <c:v>9.9985363405783387E-3</c:v>
                </c:pt>
                <c:pt idx="117">
                  <c:v>9.960051639187683E-3</c:v>
                </c:pt>
                <c:pt idx="118">
                  <c:v>9.9321875529818585E-3</c:v>
                </c:pt>
                <c:pt idx="119">
                  <c:v>9.9223519888448908E-3</c:v>
                </c:pt>
                <c:pt idx="120">
                  <c:v>9.9331598160656061E-3</c:v>
                </c:pt>
                <c:pt idx="121">
                  <c:v>9.9617376808551605E-3</c:v>
                </c:pt>
                <c:pt idx="122">
                  <c:v>1.0000487912156207E-2</c:v>
                </c:pt>
                <c:pt idx="123">
                  <c:v>1.0039108427815661E-2</c:v>
                </c:pt>
                <c:pt idx="124">
                  <c:v>1.0067331631698886E-2</c:v>
                </c:pt>
                <c:pt idx="125">
                  <c:v>1.0077654142399738E-2</c:v>
                </c:pt>
                <c:pt idx="126">
                  <c:v>1.006733163169888E-2</c:v>
                </c:pt>
                <c:pt idx="127">
                  <c:v>1.003910842781564E-2</c:v>
                </c:pt>
                <c:pt idx="128">
                  <c:v>1.0000487912156221E-2</c:v>
                </c:pt>
                <c:pt idx="129">
                  <c:v>9.9617376808551726E-3</c:v>
                </c:pt>
                <c:pt idx="130">
                  <c:v>9.9331598160656096E-3</c:v>
                </c:pt>
                <c:pt idx="131">
                  <c:v>9.9223519888448908E-3</c:v>
                </c:pt>
                <c:pt idx="132">
                  <c:v>9.9321875529818551E-3</c:v>
                </c:pt>
                <c:pt idx="133">
                  <c:v>9.960051639187676E-3</c:v>
                </c:pt>
                <c:pt idx="134">
                  <c:v>9.9985363405783595E-3</c:v>
                </c:pt>
                <c:pt idx="135">
                  <c:v>1.0037410168410315E-2</c:v>
                </c:pt>
                <c:pt idx="136">
                  <c:v>1.0066338181330075E-2</c:v>
                </c:pt>
                <c:pt idx="137">
                  <c:v>1.0077629618389398E-2</c:v>
                </c:pt>
                <c:pt idx="138">
                  <c:v>1.0068282553965958E-2</c:v>
                </c:pt>
                <c:pt idx="139">
                  <c:v>1.004078198549975E-2</c:v>
                </c:pt>
                <c:pt idx="140">
                  <c:v>1.0002439175558341E-2</c:v>
                </c:pt>
                <c:pt idx="141">
                  <c:v>9.9634478898235398E-3</c:v>
                </c:pt>
                <c:pt idx="142">
                  <c:v>9.9341742968421277E-3</c:v>
                </c:pt>
                <c:pt idx="143">
                  <c:v>9.9224010329930206E-3</c:v>
                </c:pt>
                <c:pt idx="144">
                  <c:v>9.9312581216930654E-3</c:v>
                </c:pt>
                <c:pt idx="145">
                  <c:v>9.9583908297611323E-3</c:v>
                </c:pt>
                <c:pt idx="146">
                  <c:v>9.9965856934791271E-3</c:v>
                </c:pt>
                <c:pt idx="147">
                  <c:v>1.0035688279940768E-2</c:v>
                </c:pt>
                <c:pt idx="148">
                  <c:v>1.0065302830344068E-2</c:v>
                </c:pt>
                <c:pt idx="149">
                  <c:v>1.0077556061848177E-2</c:v>
                </c:pt>
                <c:pt idx="150">
                  <c:v>1.0069190347508444E-2</c:v>
                </c:pt>
                <c:pt idx="151">
                  <c:v>1.0042429784407747E-2</c:v>
                </c:pt>
                <c:pt idx="152">
                  <c:v>1.00043888983249E-2</c:v>
                </c:pt>
                <c:pt idx="153">
                  <c:v>9.9651811858881088E-3</c:v>
                </c:pt>
                <c:pt idx="154">
                  <c:v>9.9352303545436737E-3</c:v>
                </c:pt>
                <c:pt idx="155">
                  <c:v>9.922499090311886E-3</c:v>
                </c:pt>
                <c:pt idx="156">
                  <c:v>9.9303721092480271E-3</c:v>
                </c:pt>
                <c:pt idx="157">
                  <c:v>9.9567563015783133E-3</c:v>
                </c:pt>
                <c:pt idx="158">
                  <c:v>9.994637202929077E-3</c:v>
                </c:pt>
                <c:pt idx="159">
                  <c:v>1.0033943849988694E-2</c:v>
                </c:pt>
                <c:pt idx="160">
                  <c:v>1.0064226232690786E-2</c:v>
                </c:pt>
                <c:pt idx="161">
                  <c:v>1.0077433519236017E-2</c:v>
                </c:pt>
                <c:pt idx="162">
                  <c:v>1.007005443894443E-2</c:v>
                </c:pt>
                <c:pt idx="163">
                  <c:v>1.0044050783754451E-2</c:v>
                </c:pt>
                <c:pt idx="164">
                  <c:v>1.0006335848969223E-2</c:v>
                </c:pt>
                <c:pt idx="165">
                  <c:v>9.966936474261983E-3</c:v>
                </c:pt>
                <c:pt idx="166">
                  <c:v>9.9363273221414576E-3</c:v>
                </c:pt>
                <c:pt idx="167">
                  <c:v>9.92264609886645E-3</c:v>
                </c:pt>
                <c:pt idx="168">
                  <c:v>9.9295300752711545E-3</c:v>
                </c:pt>
                <c:pt idx="169">
                  <c:v>9.9551490870422761E-3</c:v>
                </c:pt>
                <c:pt idx="170">
                  <c:v>9.9926920996365812E-3</c:v>
                </c:pt>
                <c:pt idx="171">
                  <c:v>1.0032177980373432E-2</c:v>
                </c:pt>
                <c:pt idx="172">
                  <c:v>1.0063109068372352E-2</c:v>
                </c:pt>
                <c:pt idx="173">
                  <c:v>1.0077262067953438E-2</c:v>
                </c:pt>
                <c:pt idx="174">
                  <c:v>1.0070874282495307E-2</c:v>
                </c:pt>
                <c:pt idx="175">
                  <c:v>1.004564395968199E-2</c:v>
                </c:pt>
                <c:pt idx="176">
                  <c:v>1.0008278797755522E-2</c:v>
                </c:pt>
                <c:pt idx="177">
                  <c:v>9.9687126462673185E-3</c:v>
                </c:pt>
                <c:pt idx="178">
                  <c:v>9.9374645067673642E-3</c:v>
                </c:pt>
                <c:pt idx="179">
                  <c:v>9.9228419658028769E-3</c:v>
                </c:pt>
                <c:pt idx="180">
                  <c:v>9.9287325516091256E-3</c:v>
                </c:pt>
                <c:pt idx="181">
                  <c:v>9.953570201304154E-3</c:v>
                </c:pt>
                <c:pt idx="182">
                  <c:v>9.9907516121705894E-3</c:v>
                </c:pt>
                <c:pt idx="183">
                  <c:v>1.0030391786456087E-2</c:v>
                </c:pt>
                <c:pt idx="184">
                  <c:v>1.0061952043013661E-2</c:v>
                </c:pt>
                <c:pt idx="185">
                  <c:v>1.0077041816292759E-2</c:v>
                </c:pt>
                <c:pt idx="186">
                  <c:v>1.0071649360330245E-2</c:v>
                </c:pt>
                <c:pt idx="187">
                  <c:v>1.004720830590628E-2</c:v>
                </c:pt>
                <c:pt idx="188">
                  <c:v>1.0010216517475653E-2</c:v>
                </c:pt>
                <c:pt idx="189">
                  <c:v>9.9705085800359007E-3</c:v>
                </c:pt>
                <c:pt idx="190">
                  <c:v>9.9386411901510961E-3</c:v>
                </c:pt>
                <c:pt idx="191">
                  <c:v>9.9230865674075196E-3</c:v>
                </c:pt>
                <c:pt idx="192">
                  <c:v>9.9279800419950024E-3</c:v>
                </c:pt>
                <c:pt idx="193">
                  <c:v>9.9520206416220409E-3</c:v>
                </c:pt>
                <c:pt idx="194">
                  <c:v>9.9888169661845848E-3</c:v>
                </c:pt>
                <c:pt idx="195">
                  <c:v>1.0028586396435035E-2</c:v>
                </c:pt>
                <c:pt idx="196">
                  <c:v>1.0060755887416782E-2</c:v>
                </c:pt>
                <c:pt idx="197">
                  <c:v>1.0076772903369636E-2</c:v>
                </c:pt>
                <c:pt idx="198">
                  <c:v>1.0072379182893517E-2</c:v>
                </c:pt>
                <c:pt idx="199">
                  <c:v>1.0048742834352748E-2</c:v>
                </c:pt>
                <c:pt idx="200">
                  <c:v>1.0012147784224438E-2</c:v>
                </c:pt>
                <c:pt idx="201">
                  <c:v>9.9723231412174301E-3</c:v>
                </c:pt>
                <c:pt idx="202">
                  <c:v>9.9398566290742948E-3</c:v>
                </c:pt>
                <c:pt idx="203">
                  <c:v>9.9233797491846548E-3</c:v>
                </c:pt>
                <c:pt idx="204">
                  <c:v>9.9272730217299862E-3</c:v>
                </c:pt>
                <c:pt idx="205">
                  <c:v>9.9505013867310366E-3</c:v>
                </c:pt>
                <c:pt idx="206">
                  <c:v>9.9868893836424447E-3</c:v>
                </c:pt>
                <c:pt idx="207">
                  <c:v>1.0026762950633239E-2</c:v>
                </c:pt>
                <c:pt idx="208">
                  <c:v>1.0059521357099201E-2</c:v>
                </c:pt>
                <c:pt idx="209">
                  <c:v>1.0076455499035268E-2</c:v>
                </c:pt>
                <c:pt idx="210">
                  <c:v>1.0073063289213561E-2</c:v>
                </c:pt>
                <c:pt idx="211">
                  <c:v>1.005024657578029E-2</c:v>
                </c:pt>
                <c:pt idx="212">
                  <c:v>1.0014071378172361E-2</c:v>
                </c:pt>
                <c:pt idx="213">
                  <c:v>9.9741551836961869E-3</c:v>
                </c:pt>
                <c:pt idx="214">
                  <c:v>9.9411100558396224E-3</c:v>
                </c:pt>
                <c:pt idx="215">
                  <c:v>9.9237213259544509E-3</c:v>
                </c:pt>
                <c:pt idx="216">
                  <c:v>9.9266119373832579E-3</c:v>
                </c:pt>
                <c:pt idx="217">
                  <c:v>9.9490133962251062E-3</c:v>
                </c:pt>
                <c:pt idx="218">
                  <c:v>9.9849700820465719E-3</c:v>
                </c:pt>
                <c:pt idx="219">
                  <c:v>1.002492260077828E-2</c:v>
                </c:pt>
                <c:pt idx="220">
                  <c:v>1.0058249231816724E-2</c:v>
                </c:pt>
                <c:pt idx="221">
                  <c:v>1.0076089803768963E-2</c:v>
                </c:pt>
                <c:pt idx="222">
                  <c:v>1.0073701247194127E-2</c:v>
                </c:pt>
                <c:pt idx="223">
                  <c:v>1.0051718580393658E-2</c:v>
                </c:pt>
                <c:pt idx="224">
                  <c:v>1.001598608433623E-2</c:v>
                </c:pt>
                <c:pt idx="225">
                  <c:v>9.9760035503148707E-3</c:v>
                </c:pt>
                <c:pt idx="226">
                  <c:v>9.942400678755901E-3</c:v>
                </c:pt>
                <c:pt idx="227">
                  <c:v>9.9241110819697012E-3</c:v>
                </c:pt>
                <c:pt idx="228">
                  <c:v>9.9259972065098342E-3</c:v>
                </c:pt>
                <c:pt idx="229">
                  <c:v>9.9475576099509553E-3</c:v>
                </c:pt>
                <c:pt idx="230">
                  <c:v>9.9830602736690911E-3</c:v>
                </c:pt>
                <c:pt idx="231">
                  <c:v>1.0023066509274399E-2</c:v>
                </c:pt>
                <c:pt idx="232">
                  <c:v>1.0056940315070954E-2</c:v>
                </c:pt>
                <c:pt idx="233">
                  <c:v>1.0075676048551746E-2</c:v>
                </c:pt>
                <c:pt idx="234">
                  <c:v>1.0074292653887304E-2</c:v>
                </c:pt>
                <c:pt idx="235">
                  <c:v>1.0053157918443099E-2</c:v>
                </c:pt>
                <c:pt idx="236">
                  <c:v>1.001789069334654E-2</c:v>
                </c:pt>
                <c:pt idx="237">
                  <c:v>9.9778670736054721E-3</c:v>
                </c:pt>
                <c:pt idx="238">
                  <c:v>9.9437276826380358E-3</c:v>
                </c:pt>
                <c:pt idx="239">
                  <c:v>9.9245487710521232E-3</c:v>
                </c:pt>
                <c:pt idx="240">
                  <c:v>9.925429217386884E-3</c:v>
                </c:pt>
                <c:pt idx="241">
                  <c:v>9.9461349474143767E-3</c:v>
                </c:pt>
                <c:pt idx="242">
                  <c:v>9.9811611647857255E-3</c:v>
                </c:pt>
                <c:pt idx="243">
                  <c:v>1.0021195848468983E-2</c:v>
                </c:pt>
                <c:pt idx="244">
                  <c:v>1.0055595433601735E-2</c:v>
                </c:pt>
                <c:pt idx="245">
                  <c:v>1.0075214494720278E-2</c:v>
                </c:pt>
                <c:pt idx="246">
                  <c:v>1.0074837135747933E-2</c:v>
                </c:pt>
                <c:pt idx="247">
                  <c:v>1.0054563680811941E-2</c:v>
                </c:pt>
                <c:pt idx="248">
                  <c:v>1.0019784002211474E-2</c:v>
                </c:pt>
                <c:pt idx="249">
                  <c:v>9.9797445765268406E-3</c:v>
                </c:pt>
                <c:pt idx="250">
                  <c:v>9.9450902293219141E-3</c:v>
                </c:pt>
                <c:pt idx="251">
                  <c:v>9.9250341167479769E-3</c:v>
                </c:pt>
                <c:pt idx="252">
                  <c:v>9.9249083287685346E-3</c:v>
                </c:pt>
                <c:pt idx="253">
                  <c:v>9.9447463071994768E-3</c:v>
                </c:pt>
                <c:pt idx="254">
                  <c:v>9.9792739549145505E-3</c:v>
                </c:pt>
                <c:pt idx="255">
                  <c:v>1.0019311799911251E-2</c:v>
                </c:pt>
                <c:pt idx="256">
                  <c:v>1.0054215436865103E-2</c:v>
                </c:pt>
                <c:pt idx="257">
                  <c:v>1.0074705433801855E-2</c:v>
                </c:pt>
                <c:pt idx="258">
                  <c:v>1.0075334348869629E-2</c:v>
                </c:pt>
                <c:pt idx="259">
                  <c:v>1.0055934979590432E-2</c:v>
                </c:pt>
                <c:pt idx="260">
                  <c:v>1.0021664815076639E-2</c:v>
                </c:pt>
                <c:pt idx="261">
                  <c:v>9.9816348732077297E-3</c:v>
                </c:pt>
                <c:pt idx="262">
                  <c:v>9.9464874581938808E-3</c:v>
                </c:pt>
                <c:pt idx="263">
                  <c:v>9.9255668125024041E-3</c:v>
                </c:pt>
                <c:pt idx="264">
                  <c:v>9.9244348696592311E-3</c:v>
                </c:pt>
                <c:pt idx="265">
                  <c:v>9.9433925664012875E-3</c:v>
                </c:pt>
                <c:pt idx="266">
                  <c:v>9.9773998360576377E-3</c:v>
                </c:pt>
                <c:pt idx="267">
                  <c:v>1.0017415553606858E-2</c:v>
                </c:pt>
                <c:pt idx="268">
                  <c:v>1.0052801196496529E-2</c:v>
                </c:pt>
                <c:pt idx="269">
                  <c:v>1.0074149187330227E-2</c:v>
                </c:pt>
                <c:pt idx="270">
                  <c:v>1.0075783979201872E-2</c:v>
                </c:pt>
                <c:pt idx="271">
                  <c:v>1.0057270948637021E-2</c:v>
                </c:pt>
                <c:pt idx="272">
                  <c:v>1.0023531943980207E-2</c:v>
                </c:pt>
                <c:pt idx="273">
                  <c:v>9.9835367696963911E-3</c:v>
                </c:pt>
                <c:pt idx="274">
                  <c:v>9.9479184867341409E-3</c:v>
                </c:pt>
                <c:pt idx="275">
                  <c:v>9.9261465218534288E-3</c:v>
                </c:pt>
                <c:pt idx="276">
                  <c:v>9.9240091391058459E-3</c:v>
                </c:pt>
                <c:pt idx="277">
                  <c:v>9.9420745800713785E-3</c:v>
                </c:pt>
                <c:pt idx="278">
                  <c:v>9.9755399919487248E-3</c:v>
                </c:pt>
                <c:pt idx="279">
                  <c:v>1.001550830726557E-2</c:v>
                </c:pt>
                <c:pt idx="280">
                  <c:v>1.0051353605760489E-2</c:v>
                </c:pt>
                <c:pt idx="281">
                  <c:v>1.007354610664263E-2</c:v>
                </c:pt>
                <c:pt idx="282">
                  <c:v>1.0076185742748604E-2</c:v>
                </c:pt>
                <c:pt idx="283">
                  <c:v>1.0058570744124881E-2</c:v>
                </c:pt>
                <c:pt idx="284">
                  <c:v>1.0025384209603621E-2</c:v>
                </c:pt>
                <c:pt idx="285">
                  <c:v>9.9854490647141095E-3</c:v>
                </c:pt>
                <c:pt idx="286">
                  <c:v>9.9493824110745508E-3</c:v>
                </c:pt>
                <c:pt idx="287">
                  <c:v>9.9267728786441682E-3</c:v>
                </c:pt>
                <c:pt idx="288">
                  <c:v>9.9236314060089613E-3</c:v>
                </c:pt>
                <c:pt idx="289">
                  <c:v>9.9407931806782968E-3</c:v>
                </c:pt>
                <c:pt idx="290">
                  <c:v>9.9736955973051284E-3</c:v>
                </c:pt>
                <c:pt idx="291">
                  <c:v>1.0013591265544903E-2</c:v>
                </c:pt>
                <c:pt idx="292">
                  <c:v>1.0049873578986413E-2</c:v>
                </c:pt>
                <c:pt idx="293">
                  <c:v>1.0072896572657716E-2</c:v>
                </c:pt>
                <c:pt idx="294">
                  <c:v>1.0076539385747253E-2</c:v>
                </c:pt>
                <c:pt idx="295">
                  <c:v>1.0059833545075419E-2</c:v>
                </c:pt>
                <c:pt idx="296">
                  <c:v>1.0027220442016123E-2</c:v>
                </c:pt>
                <c:pt idx="297">
                  <c:v>9.9873705504144906E-3</c:v>
                </c:pt>
                <c:pt idx="298">
                  <c:v>9.9508783065689731E-3</c:v>
                </c:pt>
                <c:pt idx="299">
                  <c:v>9.9274454872542526E-3</c:v>
                </c:pt>
                <c:pt idx="300">
                  <c:v>9.9233019089528529E-3</c:v>
                </c:pt>
                <c:pt idx="301">
                  <c:v>9.939549177581327E-3</c:v>
                </c:pt>
                <c:pt idx="302">
                  <c:v>9.9718678170860209E-3</c:v>
                </c:pt>
                <c:pt idx="303">
                  <c:v>1.00116656392897E-2</c:v>
                </c:pt>
                <c:pt idx="304">
                  <c:v>1.0048362050990826E-2</c:v>
                </c:pt>
                <c:pt idx="305">
                  <c:v>1.0072200995635112E-2</c:v>
                </c:pt>
                <c:pt idx="306">
                  <c:v>1.007684468482936E-2</c:v>
                </c:pt>
                <c:pt idx="307">
                  <c:v>1.0061058553876404E-2</c:v>
                </c:pt>
                <c:pt idx="308">
                  <c:v>1.0029039481414087E-2</c:v>
                </c:pt>
                <c:pt idx="309">
                  <c:v>9.9893000131458728E-3</c:v>
                </c:pt>
                <c:pt idx="310">
                  <c:v>9.9524052283778142E-3</c:v>
                </c:pt>
                <c:pt idx="311">
                  <c:v>9.9281639228497136E-3</c:v>
                </c:pt>
                <c:pt idx="312">
                  <c:v>9.9230208560549746E-3</c:v>
                </c:pt>
                <c:pt idx="313">
                  <c:v>9.9383433565193666E-3</c:v>
                </c:pt>
                <c:pt idx="314">
                  <c:v>9.9700578057566741E-3</c:v>
                </c:pt>
                <c:pt idx="315">
                  <c:v>1.0009732644766621E-2</c:v>
                </c:pt>
                <c:pt idx="316">
                  <c:v>1.0046819976487363E-2</c:v>
                </c:pt>
                <c:pt idx="317">
                  <c:v>1.0071459814916145E-2</c:v>
                </c:pt>
                <c:pt idx="318">
                  <c:v>1.0077101447161511E-2</c:v>
                </c:pt>
                <c:pt idx="319">
                  <c:v>1.0062244996786117E-2</c:v>
                </c:pt>
                <c:pt idx="320">
                  <c:v>1.0030840178853102E-2</c:v>
                </c:pt>
                <c:pt idx="321">
                  <c:v>9.9912362342182981E-3</c:v>
                </c:pt>
                <c:pt idx="322">
                  <c:v>9.953962212064571E-3</c:v>
                </c:pt>
                <c:pt idx="323">
                  <c:v>9.9289277316511639E-3</c:v>
                </c:pt>
                <c:pt idx="324">
                  <c:v>9.9227884248343275E-3</c:v>
                </c:pt>
                <c:pt idx="325">
                  <c:v>9.9371764791150157E-3</c:v>
                </c:pt>
                <c:pt idx="326">
                  <c:v>9.968266706558886E-3</c:v>
                </c:pt>
                <c:pt idx="327">
                  <c:v>1.0007793502896547E-2</c:v>
                </c:pt>
                <c:pt idx="328">
                  <c:v>1.0045248329483144E-2</c:v>
                </c:pt>
                <c:pt idx="329">
                  <c:v>1.0070673498646439E-2</c:v>
                </c:pt>
                <c:pt idx="330">
                  <c:v>1.0077309510567081E-2</c:v>
                </c:pt>
                <c:pt idx="331">
                  <c:v>1.0063392124421677E-2</c:v>
                </c:pt>
                <c:pt idx="332">
                  <c:v>1.003262139697416E-2</c:v>
                </c:pt>
                <c:pt idx="333">
                  <c:v>9.9931779906730668E-3</c:v>
                </c:pt>
                <c:pt idx="334">
                  <c:v>9.9555482742048861E-3</c:v>
                </c:pt>
                <c:pt idx="335">
                  <c:v>9.9297364312206839E-3</c:v>
                </c:pt>
                <c:pt idx="336">
                  <c:v>9.9226047620994823E-3</c:v>
                </c:pt>
                <c:pt idx="337">
                  <c:v>9.9360492823929326E-3</c:v>
                </c:pt>
                <c:pt idx="338">
                  <c:v>9.9664956507894992E-3</c:v>
                </c:pt>
                <c:pt idx="339">
                  <c:v>1.000584943848298E-2</c:v>
                </c:pt>
                <c:pt idx="340">
                  <c:v>1.0043648102664272E-2</c:v>
                </c:pt>
                <c:pt idx="341">
                  <c:v>1.0069842543480206E-2</c:v>
                </c:pt>
                <c:pt idx="342">
                  <c:v>1.0077468743628746E-2</c:v>
                </c:pt>
                <c:pt idx="343">
                  <c:v>1.0064499212232805E-2</c:v>
                </c:pt>
                <c:pt idx="344">
                  <c:v>1.0034382010721758E-2</c:v>
                </c:pt>
                <c:pt idx="345">
                  <c:v>9.9951240560551061E-3</c:v>
                </c:pt>
                <c:pt idx="346">
                  <c:v>9.9571624130080118E-3</c:v>
                </c:pt>
                <c:pt idx="347">
                  <c:v>9.930589510766176E-3</c:v>
                </c:pt>
                <c:pt idx="348">
                  <c:v>9.9224699838557067E-3</c:v>
                </c:pt>
                <c:pt idx="349">
                  <c:v>9.9349624783147943E-3</c:v>
                </c:pt>
                <c:pt idx="350">
                  <c:v>9.9647457570850844E-3</c:v>
                </c:pt>
                <c:pt idx="351">
                  <c:v>1.0003901679438721E-2</c:v>
                </c:pt>
                <c:pt idx="352">
                  <c:v>1.0042020306768193E-2</c:v>
                </c:pt>
                <c:pt idx="353">
                  <c:v>1.0068967474266576E-2</c:v>
                </c:pt>
                <c:pt idx="354">
                  <c:v>1.0077579045771549E-2</c:v>
                </c:pt>
                <c:pt idx="355">
                  <c:v>1.0065565560959021E-2</c:v>
                </c:pt>
                <c:pt idx="356">
                  <c:v>1.0036120908054398E-2</c:v>
                </c:pt>
                <c:pt idx="357">
                  <c:v>9.9970732011878862E-3</c:v>
                </c:pt>
                <c:pt idx="358">
                  <c:v>9.9588036089491728E-3</c:v>
                </c:pt>
                <c:pt idx="359">
                  <c:v>9.931486431464397E-3</c:v>
                </c:pt>
                <c:pt idx="360">
                  <c:v>9.9223841752318891E-3</c:v>
                </c:pt>
                <c:pt idx="361">
                  <c:v>9.9339167533293166E-3</c:v>
                </c:pt>
                <c:pt idx="362">
                  <c:v>9.9630181307161798E-3</c:v>
                </c:pt>
                <c:pt idx="363">
                  <c:v>1.0001951456010131E-2</c:v>
                </c:pt>
                <c:pt idx="364">
                  <c:v>1.0040365969945737E-2</c:v>
                </c:pt>
                <c:pt idx="365">
                  <c:v>1.0068048843718001E-2</c:v>
                </c:pt>
                <c:pt idx="366">
                  <c:v>1.0077640347326233E-2</c:v>
                </c:pt>
                <c:pt idx="367">
                  <c:v>1.0066590497071629E-2</c:v>
                </c:pt>
                <c:pt idx="368">
                  <c:v>1.0037836990647378E-2</c:v>
                </c:pt>
                <c:pt idx="369">
                  <c:v>9.9990241949494876E-3</c:v>
                </c:pt>
                <c:pt idx="370">
                  <c:v>9.960470825413981E-3</c:v>
                </c:pt>
                <c:pt idx="371">
                  <c:v>9.9324266268009612E-3</c:v>
                </c:pt>
                <c:pt idx="372">
                  <c:v>9.9223473904265554E-3</c:v>
                </c:pt>
                <c:pt idx="373">
                  <c:v>9.9329127679388344E-3</c:v>
                </c:pt>
                <c:pt idx="374">
                  <c:v>9.961313862888569E-3</c:v>
                </c:pt>
                <c:pt idx="375">
                  <c:v>1.0000000000000005E-2</c:v>
                </c:pt>
                <c:pt idx="376">
                  <c:v>1.0038686137111496E-2</c:v>
                </c:pt>
                <c:pt idx="377">
                  <c:v>1.0067087232061182E-2</c:v>
                </c:pt>
                <c:pt idx="378">
                  <c:v>1.0077652609573459E-2</c:v>
                </c:pt>
                <c:pt idx="379">
                  <c:v>1.0067573373199062E-2</c:v>
                </c:pt>
                <c:pt idx="380">
                  <c:v>1.0039529174586033E-2</c:v>
                </c:pt>
                <c:pt idx="381">
                  <c:v>1.0000975805050523E-2</c:v>
                </c:pt>
                <c:pt idx="382">
                  <c:v>9.9621630093526311E-3</c:v>
                </c:pt>
                <c:pt idx="383">
                  <c:v>9.9334095029283906E-3</c:v>
                </c:pt>
                <c:pt idx="384">
                  <c:v>9.9223596526737748E-3</c:v>
                </c:pt>
              </c:numCache>
            </c:numRef>
          </c:yVal>
        </c:ser>
        <c:axId val="32736768"/>
        <c:axId val="32738304"/>
      </c:scatterChart>
      <c:valAx>
        <c:axId val="32736768"/>
        <c:scaling>
          <c:orientation val="minMax"/>
        </c:scaling>
        <c:axPos val="b"/>
        <c:numFmt formatCode="0.00E+00"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2738304"/>
        <c:crosses val="autoZero"/>
        <c:crossBetween val="midCat"/>
      </c:valAx>
      <c:valAx>
        <c:axId val="32738304"/>
        <c:scaling>
          <c:orientation val="minMax"/>
        </c:scaling>
        <c:axPos val="l"/>
        <c:majorGridlines/>
        <c:numFmt formatCode="0.00E+00" sourceLinked="1"/>
        <c:tickLblPos val="nextTo"/>
        <c:crossAx val="32736768"/>
        <c:crosses val="autoZero"/>
        <c:crossBetween val="midCat"/>
      </c:valAx>
    </c:plotArea>
    <c:legend>
      <c:legendPos val="r"/>
      <c:layout/>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scatterChart>
        <c:scatterStyle val="lineMarker"/>
        <c:ser>
          <c:idx val="1"/>
          <c:order val="0"/>
          <c:tx>
            <c:strRef>
              <c:f>Sheet2!$Z$15</c:f>
              <c:strCache>
                <c:ptCount val="1"/>
                <c:pt idx="0">
                  <c:v>Y'</c:v>
                </c:pt>
              </c:strCache>
            </c:strRef>
          </c:tx>
          <c:spPr>
            <a:ln w="28575">
              <a:noFill/>
            </a:ln>
          </c:spPr>
          <c:xVal>
            <c:numRef>
              <c:f>Sheet2!$X$16:$X$400</c:f>
              <c:numCache>
                <c:formatCode>0.00E+00</c:formatCode>
                <c:ptCount val="385"/>
                <c:pt idx="0">
                  <c:v>1.013633872659335E-2</c:v>
                </c:pt>
                <c:pt idx="1">
                  <c:v>9.6054520810928204E-3</c:v>
                </c:pt>
                <c:pt idx="2">
                  <c:v>8.1225359311182313E-3</c:v>
                </c:pt>
                <c:pt idx="3">
                  <c:v>5.9941356282611812E-3</c:v>
                </c:pt>
                <c:pt idx="4">
                  <c:v>3.6602296697402469E-3</c:v>
                </c:pt>
                <c:pt idx="5">
                  <c:v>1.6032782557824099E-3</c:v>
                </c:pt>
                <c:pt idx="6">
                  <c:v>2.4849011744736951E-4</c:v>
                </c:pt>
                <c:pt idx="7">
                  <c:v>-1.2407575055701646E-4</c:v>
                </c:pt>
                <c:pt idx="8">
                  <c:v>5.6259669546159397E-4</c:v>
                </c:pt>
                <c:pt idx="9">
                  <c:v>2.166559951325941E-3</c:v>
                </c:pt>
                <c:pt idx="10">
                  <c:v>4.3562460587145829E-3</c:v>
                </c:pt>
                <c:pt idx="11">
                  <c:v>6.6790076459764414E-3</c:v>
                </c:pt>
                <c:pt idx="12">
                  <c:v>8.6546882542028747E-3</c:v>
                </c:pt>
                <c:pt idx="13">
                  <c:v>9.8748792847741206E-3</c:v>
                </c:pt>
                <c:pt idx="14">
                  <c:v>1.0087345378002571E-2</c:v>
                </c:pt>
                <c:pt idx="15">
                  <c:v>9.2481659836594603E-3</c:v>
                </c:pt>
                <c:pt idx="16">
                  <c:v>7.5308145260458165E-3</c:v>
                </c:pt>
                <c:pt idx="17">
                  <c:v>5.290298337430238E-3</c:v>
                </c:pt>
                <c:pt idx="18">
                  <c:v>2.9897722784551317E-3</c:v>
                </c:pt>
                <c:pt idx="19">
                  <c:v>1.1047963257289411E-3</c:v>
                </c:pt>
                <c:pt idx="20">
                  <c:v>2.5028799568763526E-5</c:v>
                </c:pt>
                <c:pt idx="21">
                  <c:v>-2.6322995991687196E-5</c:v>
                </c:pt>
                <c:pt idx="22">
                  <c:v>9.6135627574426565E-4</c:v>
                </c:pt>
                <c:pt idx="23">
                  <c:v>2.7838956037460074E-3</c:v>
                </c:pt>
                <c:pt idx="24">
                  <c:v>5.0645434372927414E-3</c:v>
                </c:pt>
                <c:pt idx="25">
                  <c:v>7.3318489853177026E-3</c:v>
                </c:pt>
                <c:pt idx="26">
                  <c:v>9.117119546350954E-3</c:v>
                </c:pt>
                <c:pt idx="27">
                  <c:v>1.005130769190006E-2</c:v>
                </c:pt>
                <c:pt idx="28">
                  <c:v>9.9412999856220291E-3</c:v>
                </c:pt>
                <c:pt idx="29">
                  <c:v>8.8098369924499761E-3</c:v>
                </c:pt>
                <c:pt idx="30">
                  <c:v>6.8908123961640838E-3</c:v>
                </c:pt>
                <c:pt idx="31">
                  <c:v>4.5809229820759191E-3</c:v>
                </c:pt>
                <c:pt idx="32">
                  <c:v>2.3576643001472991E-3</c:v>
                </c:pt>
                <c:pt idx="33">
                  <c:v>6.8062377502295759E-4</c:v>
                </c:pt>
                <c:pt idx="34">
                  <c:v>-1.0352425340511209E-4</c:v>
                </c:pt>
                <c:pt idx="35">
                  <c:v>1.6731766931355111E-4</c:v>
                </c:pt>
                <c:pt idx="36">
                  <c:v>1.4371616625243559E-3</c:v>
                </c:pt>
                <c:pt idx="37">
                  <c:v>3.4435082090617697E-3</c:v>
                </c:pt>
                <c:pt idx="38">
                  <c:v>5.7716095111265331E-3</c:v>
                </c:pt>
                <c:pt idx="39">
                  <c:v>7.9402052950379026E-3</c:v>
                </c:pt>
                <c:pt idx="40">
                  <c:v>9.5010079370819196E-3</c:v>
                </c:pt>
                <c:pt idx="41">
                  <c:v>1.0131371551529472E-2</c:v>
                </c:pt>
                <c:pt idx="42">
                  <c:v>9.7009886791056248E-3</c:v>
                </c:pt>
                <c:pt idx="43">
                  <c:v>8.2988271747679206E-3</c:v>
                </c:pt>
                <c:pt idx="44">
                  <c:v>6.2147389572136114E-3</c:v>
                </c:pt>
                <c:pt idx="45">
                  <c:v>3.8795424212699132E-3</c:v>
                </c:pt>
                <c:pt idx="46">
                  <c:v>1.7759645526545739E-3</c:v>
                </c:pt>
                <c:pt idx="47">
                  <c:v>3.3885260644897806E-4</c:v>
                </c:pt>
                <c:pt idx="48">
                  <c:v>-1.3471661577889402E-4</c:v>
                </c:pt>
                <c:pt idx="49">
                  <c:v>4.5315213361033966E-4</c:v>
                </c:pt>
                <c:pt idx="50">
                  <c:v>1.9809358457297003E-3</c:v>
                </c:pt>
                <c:pt idx="51">
                  <c:v>4.1328142395783843E-3</c:v>
                </c:pt>
                <c:pt idx="52">
                  <c:v>6.4639554756496321E-3</c:v>
                </c:pt>
                <c:pt idx="53">
                  <c:v>8.4924708714104232E-3</c:v>
                </c:pt>
                <c:pt idx="54">
                  <c:v>9.7990299305169368E-3</c:v>
                </c:pt>
                <c:pt idx="55">
                  <c:v>1.0113543473514097E-2</c:v>
                </c:pt>
                <c:pt idx="56">
                  <c:v>9.3709959129592794E-3</c:v>
                </c:pt>
                <c:pt idx="57">
                  <c:v>7.7248851408449806E-3</c:v>
                </c:pt>
                <c:pt idx="58">
                  <c:v>5.5154917626574693E-3</c:v>
                </c:pt>
                <c:pt idx="59">
                  <c:v>3.1995369962008607E-3</c:v>
                </c:pt>
                <c:pt idx="60">
                  <c:v>1.2557702085036733E-3</c:v>
                </c:pt>
                <c:pt idx="61">
                  <c:v>8.6002839379572E-5</c:v>
                </c:pt>
                <c:pt idx="62">
                  <c:v>-6.7953226220161613E-5</c:v>
                </c:pt>
                <c:pt idx="63">
                  <c:v>8.2572749034636708E-4</c:v>
                </c:pt>
                <c:pt idx="64">
                  <c:v>2.5823051644596807E-3</c:v>
                </c:pt>
                <c:pt idx="65">
                  <c:v>4.8386637017150489E-3</c:v>
                </c:pt>
                <c:pt idx="66">
                  <c:v>7.1283733440107291E-3</c:v>
                </c:pt>
                <c:pt idx="67">
                  <c:v>8.9781100619636747E-3</c:v>
                </c:pt>
                <c:pt idx="68">
                  <c:v>1.0005500116799695E-2</c:v>
                </c:pt>
                <c:pt idx="69">
                  <c:v>9.9981635667478648E-3</c:v>
                </c:pt>
                <c:pt idx="70">
                  <c:v>8.9576170082220595E-3</c:v>
                </c:pt>
                <c:pt idx="71">
                  <c:v>7.0989600681549822E-3</c:v>
                </c:pt>
                <c:pt idx="72">
                  <c:v>4.8064104551395819E-3</c:v>
                </c:pt>
                <c:pt idx="73">
                  <c:v>2.5538792714172032E-3</c:v>
                </c:pt>
                <c:pt idx="74">
                  <c:v>8.0700509250283727E-4</c:v>
                </c:pt>
                <c:pt idx="75">
                  <c:v>-7.3101873603521924E-5</c:v>
                </c:pt>
                <c:pt idx="76">
                  <c:v>9.5492260167052168E-5</c:v>
                </c:pt>
                <c:pt idx="77">
                  <c:v>1.2779360640731729E-3</c:v>
                </c:pt>
                <c:pt idx="78">
                  <c:v>3.2297972068529627E-3</c:v>
                </c:pt>
                <c:pt idx="79">
                  <c:v>5.5475910003908802E-3</c:v>
                </c:pt>
                <c:pt idx="80">
                  <c:v>7.75218791779756E-3</c:v>
                </c:pt>
                <c:pt idx="81">
                  <c:v>9.3878582556918468E-3</c:v>
                </c:pt>
                <c:pt idx="82">
                  <c:v>1.0116479633503355E-2</c:v>
                </c:pt>
                <c:pt idx="83">
                  <c:v>9.7874329508580264E-3</c:v>
                </c:pt>
                <c:pt idx="84">
                  <c:v>8.4687380556913768E-3</c:v>
                </c:pt>
                <c:pt idx="85">
                  <c:v>6.4329928223231291E-3</c:v>
                </c:pt>
                <c:pt idx="86">
                  <c:v>4.1010222841376971E-3</c:v>
                </c:pt>
                <c:pt idx="87">
                  <c:v>1.9548865552815888E-3</c:v>
                </c:pt>
                <c:pt idx="88">
                  <c:v>4.3823036346005563E-4</c:v>
                </c:pt>
                <c:pt idx="89">
                  <c:v>-1.354262682472406E-4</c:v>
                </c:pt>
                <c:pt idx="90">
                  <c:v>3.5250176954984081E-4</c:v>
                </c:pt>
                <c:pt idx="91">
                  <c:v>1.8011510046300331E-3</c:v>
                </c:pt>
                <c:pt idx="92">
                  <c:v>3.9110596709939702E-3</c:v>
                </c:pt>
                <c:pt idx="93">
                  <c:v>6.2460718241776928E-3</c:v>
                </c:pt>
                <c:pt idx="94">
                  <c:v>8.3234985936829885E-3</c:v>
                </c:pt>
                <c:pt idx="95">
                  <c:v>9.7138986254109751E-3</c:v>
                </c:pt>
                <c:pt idx="96">
                  <c:v>1.0129851307895493E-2</c:v>
                </c:pt>
                <c:pt idx="97">
                  <c:v>9.4853717651205219E-3</c:v>
                </c:pt>
                <c:pt idx="98">
                  <c:v>7.9136854717928185E-3</c:v>
                </c:pt>
                <c:pt idx="99">
                  <c:v>5.7396881594696776E-3</c:v>
                </c:pt>
                <c:pt idx="100">
                  <c:v>3.4127840446165499E-3</c:v>
                </c:pt>
                <c:pt idx="101">
                  <c:v>1.4139859208560086E-3</c:v>
                </c:pt>
                <c:pt idx="102">
                  <c:v>1.5648119168208284E-4</c:v>
                </c:pt>
                <c:pt idx="103">
                  <c:v>-9.9781372812737589E-5</c:v>
                </c:pt>
                <c:pt idx="104">
                  <c:v>6.9817229332373276E-4</c:v>
                </c:pt>
                <c:pt idx="105">
                  <c:v>2.3853908628410016E-3</c:v>
                </c:pt>
                <c:pt idx="106">
                  <c:v>4.6130960116175417E-3</c:v>
                </c:pt>
                <c:pt idx="107">
                  <c:v>6.9207811505977825E-3</c:v>
                </c:pt>
                <c:pt idx="108">
                  <c:v>8.8314063930017232E-3</c:v>
                </c:pt>
                <c:pt idx="109">
                  <c:v>9.9500112505358524E-3</c:v>
                </c:pt>
                <c:pt idx="110">
                  <c:v>1.0045360046556435E-2</c:v>
                </c:pt>
                <c:pt idx="111">
                  <c:v>9.0977424756623591E-3</c:v>
                </c:pt>
                <c:pt idx="112">
                  <c:v>7.3030480771575333E-3</c:v>
                </c:pt>
                <c:pt idx="113">
                  <c:v>5.03227235567543E-3</c:v>
                </c:pt>
                <c:pt idx="114">
                  <c:v>2.7548253597450031E-3</c:v>
                </c:pt>
                <c:pt idx="115">
                  <c:v>9.4149620992237256E-4</c:v>
                </c:pt>
                <c:pt idx="116">
                  <c:v>-3.2867452009421932E-5</c:v>
                </c:pt>
                <c:pt idx="117">
                  <c:v>3.3152809732349582E-5</c:v>
                </c:pt>
                <c:pt idx="118">
                  <c:v>1.1259094235396309E-3</c:v>
                </c:pt>
                <c:pt idx="119">
                  <c:v>3.0195100081120119E-3</c:v>
                </c:pt>
                <c:pt idx="120">
                  <c:v>5.3225133771217055E-3</c:v>
                </c:pt>
                <c:pt idx="121">
                  <c:v>7.5588474495670594E-3</c:v>
                </c:pt>
                <c:pt idx="122">
                  <c:v>9.2662218831899724E-3</c:v>
                </c:pt>
                <c:pt idx="123">
                  <c:v>1.0091691775429944E-2</c:v>
                </c:pt>
                <c:pt idx="124">
                  <c:v>9.8646177018352748E-3</c:v>
                </c:pt>
                <c:pt idx="125">
                  <c:v>8.6319399440453141E-3</c:v>
                </c:pt>
                <c:pt idx="126">
                  <c:v>6.6484750921038506E-3</c:v>
                </c:pt>
                <c:pt idx="127">
                  <c:v>4.3242408873537634E-3</c:v>
                </c:pt>
                <c:pt idx="128">
                  <c:v>2.1396982051357059E-3</c:v>
                </c:pt>
                <c:pt idx="129">
                  <c:v>5.4643117891437962E-4</c:v>
                </c:pt>
                <c:pt idx="130">
                  <c:v>-1.2620333540136141E-4</c:v>
                </c:pt>
                <c:pt idx="131">
                  <c:v>2.6084027423360536E-4</c:v>
                </c:pt>
                <c:pt idx="132">
                  <c:v>1.6275531553970211E-3</c:v>
                </c:pt>
                <c:pt idx="133">
                  <c:v>3.6914112552702454E-3</c:v>
                </c:pt>
                <c:pt idx="134">
                  <c:v>6.0257781070028934E-3</c:v>
                </c:pt>
                <c:pt idx="135">
                  <c:v>8.1480982354810508E-3</c:v>
                </c:pt>
                <c:pt idx="136">
                  <c:v>9.6196500245221226E-3</c:v>
                </c:pt>
                <c:pt idx="137">
                  <c:v>1.0136237339664299E-2</c:v>
                </c:pt>
                <c:pt idx="138">
                  <c:v>9.5910723223016706E-3</c:v>
                </c:pt>
                <c:pt idx="139">
                  <c:v>8.0968503543834159E-3</c:v>
                </c:pt>
                <c:pt idx="140">
                  <c:v>5.9624539027458134E-3</c:v>
                </c:pt>
                <c:pt idx="141">
                  <c:v>3.6291009760486903E-3</c:v>
                </c:pt>
                <c:pt idx="142">
                  <c:v>1.5791374529269136E-3</c:v>
                </c:pt>
                <c:pt idx="143">
                  <c:v>2.3632754213531466E-4</c:v>
                </c:pt>
                <c:pt idx="144">
                  <c:v>-1.2174587597575857E-4</c:v>
                </c:pt>
                <c:pt idx="145">
                  <c:v>5.7893739309337075E-4</c:v>
                </c:pt>
                <c:pt idx="146">
                  <c:v>2.1935335568769427E-3</c:v>
                </c:pt>
                <c:pt idx="147">
                  <c:v>4.3882766443789981E-3</c:v>
                </c:pt>
                <c:pt idx="148">
                  <c:v>6.7094739155015501E-3</c:v>
                </c:pt>
                <c:pt idx="149">
                  <c:v>8.6772922835264051E-3</c:v>
                </c:pt>
                <c:pt idx="150">
                  <c:v>9.884948415825736E-3</c:v>
                </c:pt>
                <c:pt idx="151">
                  <c:v>1.0082798140890491E-2</c:v>
                </c:pt>
                <c:pt idx="152">
                  <c:v>9.2299423738102845E-3</c:v>
                </c:pt>
                <c:pt idx="153">
                  <c:v>7.5026816903000348E-3</c:v>
                </c:pt>
                <c:pt idx="154">
                  <c:v>5.2580718372580463E-3</c:v>
                </c:pt>
                <c:pt idx="155">
                  <c:v>2.9601139091461051E-3</c:v>
                </c:pt>
                <c:pt idx="156">
                  <c:v>1.0838370038900493E-3</c:v>
                </c:pt>
                <c:pt idx="157">
                  <c:v>1.7101192749513705E-5</c:v>
                </c:pt>
                <c:pt idx="158">
                  <c:v>-1.9580109348512906E-5</c:v>
                </c:pt>
                <c:pt idx="159">
                  <c:v>9.8137578030586012E-4</c:v>
                </c:pt>
                <c:pt idx="160">
                  <c:v>2.8130533357540004E-3</c:v>
                </c:pt>
                <c:pt idx="161">
                  <c:v>5.0968119708468384E-3</c:v>
                </c:pt>
                <c:pt idx="162">
                  <c:v>7.3605578360726714E-3</c:v>
                </c:pt>
                <c:pt idx="163">
                  <c:v>9.1363340802088147E-3</c:v>
                </c:pt>
                <c:pt idx="164">
                  <c:v>1.0057055920265215E-2</c:v>
                </c:pt>
                <c:pt idx="165">
                  <c:v>9.9323936466453305E-3</c:v>
                </c:pt>
                <c:pt idx="166">
                  <c:v>8.7881171860571938E-3</c:v>
                </c:pt>
                <c:pt idx="167">
                  <c:v>6.8607689956956593E-3</c:v>
                </c:pt>
                <c:pt idx="168">
                  <c:v>4.5487664969797274E-3</c:v>
                </c:pt>
                <c:pt idx="169">
                  <c:v>2.330042052343626E-3</c:v>
                </c:pt>
                <c:pt idx="170">
                  <c:v>6.6324577829833845E-4</c:v>
                </c:pt>
                <c:pt idx="171">
                  <c:v>-1.0706565559870996E-4</c:v>
                </c:pt>
                <c:pt idx="172">
                  <c:v>1.783449329685738E-4</c:v>
                </c:pt>
                <c:pt idx="173">
                  <c:v>1.4604780589505561E-3</c:v>
                </c:pt>
                <c:pt idx="174">
                  <c:v>3.4742938211377592E-3</c:v>
                </c:pt>
                <c:pt idx="175">
                  <c:v>5.8035004009599324E-3</c:v>
                </c:pt>
                <c:pt idx="176">
                  <c:v>7.9666090440104614E-3</c:v>
                </c:pt>
                <c:pt idx="177">
                  <c:v>9.5164664169563526E-3</c:v>
                </c:pt>
                <c:pt idx="178">
                  <c:v>1.0132689217401021E-2</c:v>
                </c:pt>
                <c:pt idx="179">
                  <c:v>9.6878931458156316E-3</c:v>
                </c:pt>
                <c:pt idx="180">
                  <c:v>8.2740255238045023E-3</c:v>
                </c:pt>
                <c:pt idx="181">
                  <c:v>6.1833581344354731E-3</c:v>
                </c:pt>
                <c:pt idx="182">
                  <c:v>3.8480694052925369E-3</c:v>
                </c:pt>
                <c:pt idx="183">
                  <c:v>1.75090538007815E-3</c:v>
                </c:pt>
                <c:pt idx="184">
                  <c:v>3.2538745746703366E-4</c:v>
                </c:pt>
                <c:pt idx="185">
                  <c:v>-1.3380425349065559E-4</c:v>
                </c:pt>
                <c:pt idx="186">
                  <c:v>4.6825340553003844E-4</c:v>
                </c:pt>
                <c:pt idx="187">
                  <c:v>2.0071043236630586E-3</c:v>
                </c:pt>
                <c:pt idx="188">
                  <c:v>4.1646404300280547E-3</c:v>
                </c:pt>
                <c:pt idx="189">
                  <c:v>6.4948603345206489E-3</c:v>
                </c:pt>
                <c:pt idx="190">
                  <c:v>8.5160658103595067E-3</c:v>
                </c:pt>
                <c:pt idx="191">
                  <c:v>9.8104374526914572E-3</c:v>
                </c:pt>
                <c:pt idx="192">
                  <c:v>1.0110405439584531E-2</c:v>
                </c:pt>
                <c:pt idx="193">
                  <c:v>9.3539610107930063E-3</c:v>
                </c:pt>
                <c:pt idx="194">
                  <c:v>7.6974747900957693E-3</c:v>
                </c:pt>
                <c:pt idx="195">
                  <c:v>5.4833721741896308E-3</c:v>
                </c:pt>
                <c:pt idx="196">
                  <c:v>3.1693478647452792E-3</c:v>
                </c:pt>
                <c:pt idx="197">
                  <c:v>1.2337521687144021E-3</c:v>
                </c:pt>
                <c:pt idx="198">
                  <c:v>7.6707414786232064E-5</c:v>
                </c:pt>
                <c:pt idx="199">
                  <c:v>-6.2604504721152892E-5</c:v>
                </c:pt>
                <c:pt idx="200">
                  <c:v>8.4461468131972008E-4</c:v>
                </c:pt>
                <c:pt idx="201">
                  <c:v>2.6108265039534802E-3</c:v>
                </c:pt>
                <c:pt idx="202">
                  <c:v>4.8709233175701422E-3</c:v>
                </c:pt>
                <c:pt idx="203">
                  <c:v>7.1577025953333288E-3</c:v>
                </c:pt>
                <c:pt idx="204">
                  <c:v>8.9984460667331297E-3</c:v>
                </c:pt>
                <c:pt idx="205">
                  <c:v>1.0012639058277949E-2</c:v>
                </c:pt>
                <c:pt idx="206">
                  <c:v>9.9906296977563865E-3</c:v>
                </c:pt>
                <c:pt idx="207">
                  <c:v>8.9369677145374627E-3</c:v>
                </c:pt>
                <c:pt idx="208">
                  <c:v>7.0694639289497528E-3</c:v>
                </c:pt>
                <c:pt idx="209">
                  <c:v>4.7741648511490384E-3</c:v>
                </c:pt>
                <c:pt idx="210">
                  <c:v>2.5255499470336782E-3</c:v>
                </c:pt>
                <c:pt idx="211">
                  <c:v>7.8844822691804227E-4</c:v>
                </c:pt>
                <c:pt idx="212">
                  <c:v>-7.8050243611802334E-5</c:v>
                </c:pt>
                <c:pt idx="213">
                  <c:v>1.0517530252225469E-4</c:v>
                </c:pt>
                <c:pt idx="214">
                  <c:v>1.3002488603544807E-3</c:v>
                </c:pt>
                <c:pt idx="215">
                  <c:v>3.2601273020791618E-3</c:v>
                </c:pt>
                <c:pt idx="216">
                  <c:v>5.5796686201692192E-3</c:v>
                </c:pt>
                <c:pt idx="217">
                  <c:v>7.779382043081688E-3</c:v>
                </c:pt>
                <c:pt idx="218">
                  <c:v>9.4045473732931074E-3</c:v>
                </c:pt>
                <c:pt idx="219">
                  <c:v>1.0119213803637539E-2</c:v>
                </c:pt>
                <c:pt idx="220">
                  <c:v>9.7756469715427532E-3</c:v>
                </c:pt>
                <c:pt idx="221">
                  <c:v>8.4448683001315979E-3</c:v>
                </c:pt>
                <c:pt idx="222">
                  <c:v>6.4019735968947932E-3</c:v>
                </c:pt>
                <c:pt idx="223">
                  <c:v>4.0692658187990735E-3</c:v>
                </c:pt>
                <c:pt idx="224">
                  <c:v>1.9289574806982087E-3</c:v>
                </c:pt>
                <c:pt idx="225">
                  <c:v>4.2348868416402369E-4</c:v>
                </c:pt>
                <c:pt idx="226">
                  <c:v>-1.3593318287971365E-4</c:v>
                </c:pt>
                <c:pt idx="227">
                  <c:v>3.6633440792155429E-4</c:v>
                </c:pt>
                <c:pt idx="228">
                  <c:v>1.8264637416883565E-3</c:v>
                </c:pt>
                <c:pt idx="229">
                  <c:v>3.9426199102199399E-3</c:v>
                </c:pt>
                <c:pt idx="230">
                  <c:v>6.2773554983586392E-3</c:v>
                </c:pt>
                <c:pt idx="231">
                  <c:v>8.3480388065633963E-3</c:v>
                </c:pt>
                <c:pt idx="232">
                  <c:v>9.7266224750700899E-3</c:v>
                </c:pt>
                <c:pt idx="233">
                  <c:v>1.0128128546515583E-2</c:v>
                </c:pt>
                <c:pt idx="234">
                  <c:v>9.4695585183617835E-3</c:v>
                </c:pt>
                <c:pt idx="235">
                  <c:v>7.8870506212372141E-3</c:v>
                </c:pt>
                <c:pt idx="236">
                  <c:v>5.7077376061890825E-3</c:v>
                </c:pt>
                <c:pt idx="237">
                  <c:v>3.3821225407372831E-3</c:v>
                </c:pt>
                <c:pt idx="238">
                  <c:v>1.3909517488811822E-3</c:v>
                </c:pt>
                <c:pt idx="239">
                  <c:v>1.4583592788013186E-4</c:v>
                </c:pt>
                <c:pt idx="240">
                  <c:v>-9.5837161584052532E-5</c:v>
                </c:pt>
                <c:pt idx="241">
                  <c:v>7.1589064041645896E-4</c:v>
                </c:pt>
                <c:pt idx="242">
                  <c:v>2.4132206458270023E-3</c:v>
                </c:pt>
                <c:pt idx="243">
                  <c:v>4.6452843154626503E-3</c:v>
                </c:pt>
                <c:pt idx="244">
                  <c:v>6.9506740758821855E-3</c:v>
                </c:pt>
                <c:pt idx="245">
                  <c:v>8.8528245361910573E-3</c:v>
                </c:pt>
                <c:pt idx="246">
                  <c:v>9.9585270974820572E-3</c:v>
                </c:pt>
                <c:pt idx="247">
                  <c:v>1.003921321903742E-2</c:v>
                </c:pt>
                <c:pt idx="248">
                  <c:v>9.0782036331175965E-3</c:v>
                </c:pt>
                <c:pt idx="249">
                  <c:v>7.2741562486027334E-3</c:v>
                </c:pt>
                <c:pt idx="250">
                  <c:v>5.0000000000001875E-3</c:v>
                </c:pt>
                <c:pt idx="251">
                  <c:v>2.7258437513975938E-3</c:v>
                </c:pt>
                <c:pt idx="252">
                  <c:v>9.2179636687978134E-4</c:v>
                </c:pt>
                <c:pt idx="253">
                  <c:v>-3.9213219038250041E-5</c:v>
                </c:pt>
                <c:pt idx="254">
                  <c:v>4.1472902519085384E-5</c:v>
                </c:pt>
                <c:pt idx="255">
                  <c:v>1.1471754638118269E-3</c:v>
                </c:pt>
                <c:pt idx="256">
                  <c:v>3.0493259241218202E-3</c:v>
                </c:pt>
                <c:pt idx="257">
                  <c:v>5.3547156845369977E-3</c:v>
                </c:pt>
                <c:pt idx="258">
                  <c:v>7.5867793541727069E-3</c:v>
                </c:pt>
                <c:pt idx="259">
                  <c:v>9.2841093595833566E-3</c:v>
                </c:pt>
                <c:pt idx="260">
                  <c:v>1.0095837161584006E-2</c:v>
                </c:pt>
                <c:pt idx="261">
                  <c:v>9.8541640721184695E-3</c:v>
                </c:pt>
                <c:pt idx="262">
                  <c:v>8.6090482511157508E-3</c:v>
                </c:pt>
                <c:pt idx="263">
                  <c:v>6.6178774592586314E-3</c:v>
                </c:pt>
                <c:pt idx="264">
                  <c:v>4.2922623938066581E-3</c:v>
                </c:pt>
                <c:pt idx="265">
                  <c:v>2.1129493787630797E-3</c:v>
                </c:pt>
                <c:pt idx="266">
                  <c:v>5.3044148163841707E-4</c:v>
                </c:pt>
                <c:pt idx="267">
                  <c:v>-1.2812854651553951E-4</c:v>
                </c:pt>
                <c:pt idx="268">
                  <c:v>2.7337752492977136E-4</c:v>
                </c:pt>
                <c:pt idx="269">
                  <c:v>1.6519611934398891E-3</c:v>
                </c:pt>
                <c:pt idx="270">
                  <c:v>3.7226445016455591E-3</c:v>
                </c:pt>
                <c:pt idx="271">
                  <c:v>6.0573800897842879E-3</c:v>
                </c:pt>
                <c:pt idx="272">
                  <c:v>8.1735362583150728E-3</c:v>
                </c:pt>
                <c:pt idx="273">
                  <c:v>9.6336655920783026E-3</c:v>
                </c:pt>
                <c:pt idx="274">
                  <c:v>1.0135933182879701E-2</c:v>
                </c:pt>
                <c:pt idx="275">
                  <c:v>9.5765113158361517E-3</c:v>
                </c:pt>
                <c:pt idx="276">
                  <c:v>8.0710425193021105E-3</c:v>
                </c:pt>
                <c:pt idx="277">
                  <c:v>5.9307341811966983E-3</c:v>
                </c:pt>
                <c:pt idx="278">
                  <c:v>3.5980264031010662E-3</c:v>
                </c:pt>
                <c:pt idx="279">
                  <c:v>1.555131699865202E-3</c:v>
                </c:pt>
                <c:pt idx="280">
                  <c:v>2.2435302845568396E-4</c:v>
                </c:pt>
                <c:pt idx="281">
                  <c:v>-1.1921380363719963E-4</c:v>
                </c:pt>
                <c:pt idx="282">
                  <c:v>5.9545262670672276E-4</c:v>
                </c:pt>
                <c:pt idx="283">
                  <c:v>2.2206179569180338E-3</c:v>
                </c:pt>
                <c:pt idx="284">
                  <c:v>4.4203313798304392E-3</c:v>
                </c:pt>
                <c:pt idx="285">
                  <c:v>6.7398726979249193E-3</c:v>
                </c:pt>
                <c:pt idx="286">
                  <c:v>8.6997511396485205E-3</c:v>
                </c:pt>
                <c:pt idx="287">
                  <c:v>9.8948246974790658E-3</c:v>
                </c:pt>
                <c:pt idx="288">
                  <c:v>1.0078050243611169E-2</c:v>
                </c:pt>
                <c:pt idx="289">
                  <c:v>9.2115517730794773E-3</c:v>
                </c:pt>
                <c:pt idx="290">
                  <c:v>7.4744500529666429E-3</c:v>
                </c:pt>
                <c:pt idx="291">
                  <c:v>5.2258351488513278E-3</c:v>
                </c:pt>
                <c:pt idx="292">
                  <c:v>2.9305360710505869E-3</c:v>
                </c:pt>
                <c:pt idx="293">
                  <c:v>1.06303228546277E-3</c:v>
                </c:pt>
                <c:pt idx="294">
                  <c:v>9.3703022426067053E-6</c:v>
                </c:pt>
                <c:pt idx="295">
                  <c:v>-1.2639058277007428E-5</c:v>
                </c:pt>
                <c:pt idx="296">
                  <c:v>1.0015539332695815E-3</c:v>
                </c:pt>
                <c:pt idx="297">
                  <c:v>2.8422974046705993E-3</c:v>
                </c:pt>
                <c:pt idx="298">
                  <c:v>5.1290766824295094E-3</c:v>
                </c:pt>
                <c:pt idx="299">
                  <c:v>7.3891734960462117E-3</c:v>
                </c:pt>
                <c:pt idx="300">
                  <c:v>9.155385318680093E-3</c:v>
                </c:pt>
                <c:pt idx="301">
                  <c:v>1.0062604504721094E-2</c:v>
                </c:pt>
                <c:pt idx="302">
                  <c:v>9.9232925852125488E-3</c:v>
                </c:pt>
                <c:pt idx="303">
                  <c:v>8.7662478312826794E-3</c:v>
                </c:pt>
                <c:pt idx="304">
                  <c:v>6.8306521352507104E-3</c:v>
                </c:pt>
                <c:pt idx="305">
                  <c:v>4.5166278258060924E-3</c:v>
                </c:pt>
                <c:pt idx="306">
                  <c:v>2.3025252099045392E-3</c:v>
                </c:pt>
                <c:pt idx="307">
                  <c:v>6.4603898920718517E-4</c:v>
                </c:pt>
                <c:pt idx="308">
                  <c:v>-1.1040543958448781E-4</c:v>
                </c:pt>
                <c:pt idx="309">
                  <c:v>1.8956254730843387E-4</c:v>
                </c:pt>
                <c:pt idx="310">
                  <c:v>1.4839341896436382E-3</c:v>
                </c:pt>
                <c:pt idx="311">
                  <c:v>3.5051396654834951E-3</c:v>
                </c:pt>
                <c:pt idx="312">
                  <c:v>5.8353595699762026E-3</c:v>
                </c:pt>
                <c:pt idx="313">
                  <c:v>7.9928956763404523E-3</c:v>
                </c:pt>
                <c:pt idx="314">
                  <c:v>9.531746594472007E-3</c:v>
                </c:pt>
                <c:pt idx="315">
                  <c:v>1.0133804253490645E-2</c:v>
                </c:pt>
                <c:pt idx="316">
                  <c:v>9.6746125425331148E-3</c:v>
                </c:pt>
                <c:pt idx="317">
                  <c:v>8.2490946199221416E-3</c:v>
                </c:pt>
                <c:pt idx="318">
                  <c:v>6.1519305947032709E-3</c:v>
                </c:pt>
                <c:pt idx="319">
                  <c:v>3.8166418655603404E-3</c:v>
                </c:pt>
                <c:pt idx="320">
                  <c:v>1.7259744761921778E-3</c:v>
                </c:pt>
                <c:pt idx="321">
                  <c:v>3.1210685418260592E-4</c:v>
                </c:pt>
                <c:pt idx="322">
                  <c:v>-1.3268921740085122E-4</c:v>
                </c:pt>
                <c:pt idx="323">
                  <c:v>4.8353358304349783E-4</c:v>
                </c:pt>
                <c:pt idx="324">
                  <c:v>2.0333909559892612E-3</c:v>
                </c:pt>
                <c:pt idx="325">
                  <c:v>4.1964995990397191E-3</c:v>
                </c:pt>
                <c:pt idx="326">
                  <c:v>6.5257061788619054E-3</c:v>
                </c:pt>
                <c:pt idx="327">
                  <c:v>8.5395219410525601E-3</c:v>
                </c:pt>
                <c:pt idx="328">
                  <c:v>9.8216550670329229E-3</c:v>
                </c:pt>
                <c:pt idx="329">
                  <c:v>1.0107065655598251E-2</c:v>
                </c:pt>
                <c:pt idx="330">
                  <c:v>9.3367542216993647E-3</c:v>
                </c:pt>
                <c:pt idx="331">
                  <c:v>7.6699579476566795E-3</c:v>
                </c:pt>
                <c:pt idx="332">
                  <c:v>5.4512335030206518E-3</c:v>
                </c:pt>
                <c:pt idx="333">
                  <c:v>3.1392310043003337E-3</c:v>
                </c:pt>
                <c:pt idx="334">
                  <c:v>1.2118828139430391E-3</c:v>
                </c:pt>
                <c:pt idx="335">
                  <c:v>6.7606353353478967E-5</c:v>
                </c:pt>
                <c:pt idx="336">
                  <c:v>-5.705592026527234E-5</c:v>
                </c:pt>
                <c:pt idx="337">
                  <c:v>8.6366591979236131E-4</c:v>
                </c:pt>
                <c:pt idx="338">
                  <c:v>2.6394421639249393E-3</c:v>
                </c:pt>
                <c:pt idx="339">
                  <c:v>4.9031880291551411E-3</c:v>
                </c:pt>
                <c:pt idx="340">
                  <c:v>7.1869466642520193E-3</c:v>
                </c:pt>
                <c:pt idx="341">
                  <c:v>9.0186242196953863E-3</c:v>
                </c:pt>
                <c:pt idx="342">
                  <c:v>1.0019580109349426E-2</c:v>
                </c:pt>
                <c:pt idx="343">
                  <c:v>9.9828988072505724E-3</c:v>
                </c:pt>
                <c:pt idx="344">
                  <c:v>8.9161629961071708E-3</c:v>
                </c:pt>
                <c:pt idx="345">
                  <c:v>7.0398860908542395E-3</c:v>
                </c:pt>
                <c:pt idx="346">
                  <c:v>4.7419281627399876E-3</c:v>
                </c:pt>
                <c:pt idx="347">
                  <c:v>2.497318309694165E-3</c:v>
                </c:pt>
                <c:pt idx="348">
                  <c:v>7.7005762618859337E-4</c:v>
                </c:pt>
                <c:pt idx="349">
                  <c:v>-8.279814089144909E-5</c:v>
                </c:pt>
                <c:pt idx="350">
                  <c:v>1.1505158417416486E-4</c:v>
                </c:pt>
                <c:pt idx="351">
                  <c:v>1.3227077164766224E-3</c:v>
                </c:pt>
                <c:pt idx="352">
                  <c:v>3.2905260844981292E-3</c:v>
                </c:pt>
                <c:pt idx="353">
                  <c:v>5.6117233556252904E-3</c:v>
                </c:pt>
                <c:pt idx="354">
                  <c:v>7.8064664431208262E-3</c:v>
                </c:pt>
                <c:pt idx="355">
                  <c:v>9.4210626069076535E-3</c:v>
                </c:pt>
                <c:pt idx="356">
                  <c:v>1.0121745875976258E-2</c:v>
                </c:pt>
                <c:pt idx="357">
                  <c:v>9.7636724578639596E-3</c:v>
                </c:pt>
                <c:pt idx="358">
                  <c:v>8.4208625470698767E-3</c:v>
                </c:pt>
                <c:pt idx="359">
                  <c:v>6.3708990239516742E-3</c:v>
                </c:pt>
                <c:pt idx="360">
                  <c:v>4.0375460972499515E-3</c:v>
                </c:pt>
                <c:pt idx="361">
                  <c:v>1.9031496456168825E-3</c:v>
                </c:pt>
                <c:pt idx="362">
                  <c:v>4.0892767769745388E-4</c:v>
                </c:pt>
                <c:pt idx="363">
                  <c:v>-1.3623733966428036E-4</c:v>
                </c:pt>
                <c:pt idx="364">
                  <c:v>3.8034997547875369E-4</c:v>
                </c:pt>
                <c:pt idx="365">
                  <c:v>1.8519017645242132E-3</c:v>
                </c:pt>
                <c:pt idx="366">
                  <c:v>3.9742218929967633E-3</c:v>
                </c:pt>
                <c:pt idx="367">
                  <c:v>6.3085887447339364E-3</c:v>
                </c:pt>
                <c:pt idx="368">
                  <c:v>8.3724468446027458E-3</c:v>
                </c:pt>
                <c:pt idx="369">
                  <c:v>9.7391597257680627E-3</c:v>
                </c:pt>
                <c:pt idx="370">
                  <c:v>1.012620333540153E-2</c:v>
                </c:pt>
                <c:pt idx="371">
                  <c:v>9.4535688210846559E-3</c:v>
                </c:pt>
                <c:pt idx="372">
                  <c:v>7.8603017948587813E-3</c:v>
                </c:pt>
                <c:pt idx="373">
                  <c:v>5.6757591126442878E-3</c:v>
                </c:pt>
                <c:pt idx="374">
                  <c:v>3.3515249078898642E-3</c:v>
                </c:pt>
                <c:pt idx="375">
                  <c:v>1.3680600559549559E-3</c:v>
                </c:pt>
                <c:pt idx="376">
                  <c:v>1.3538229816334043E-4</c:v>
                </c:pt>
                <c:pt idx="377">
                  <c:v>-9.1691775430003831E-5</c:v>
                </c:pt>
                <c:pt idx="378">
                  <c:v>7.3377811681243563E-4</c:v>
                </c:pt>
                <c:pt idx="379">
                  <c:v>2.4411525504306093E-3</c:v>
                </c:pt>
                <c:pt idx="380">
                  <c:v>4.6774866228802654E-3</c:v>
                </c:pt>
                <c:pt idx="381">
                  <c:v>6.980489991894147E-3</c:v>
                </c:pt>
                <c:pt idx="382">
                  <c:v>8.8740905764616851E-3</c:v>
                </c:pt>
                <c:pt idx="383">
                  <c:v>9.9668471902687687E-3</c:v>
                </c:pt>
                <c:pt idx="384">
                  <c:v>1.003286745200949E-2</c:v>
                </c:pt>
              </c:numCache>
            </c:numRef>
          </c:xVal>
          <c:yVal>
            <c:numRef>
              <c:f>Sheet2!$Z$16:$Z$400</c:f>
              <c:numCache>
                <c:formatCode>0.00E+00</c:formatCode>
                <c:ptCount val="385"/>
                <c:pt idx="0">
                  <c:v>5.1027267745318737E-3</c:v>
                </c:pt>
                <c:pt idx="1">
                  <c:v>5.1375921665939182E-3</c:v>
                </c:pt>
                <c:pt idx="2">
                  <c:v>5.1440147912847284E-3</c:v>
                </c:pt>
                <c:pt idx="3">
                  <c:v>5.1206669769459775E-3</c:v>
                </c:pt>
                <c:pt idx="4">
                  <c:v>5.0723751353444445E-3</c:v>
                </c:pt>
                <c:pt idx="5">
                  <c:v>5.0091220558394411E-3</c:v>
                </c:pt>
                <c:pt idx="6">
                  <c:v>4.9439832838665413E-3</c:v>
                </c:pt>
                <c:pt idx="7">
                  <c:v>4.8904241712981371E-3</c:v>
                </c:pt>
                <c:pt idx="8">
                  <c:v>4.8595163468257716E-3</c:v>
                </c:pt>
                <c:pt idx="9">
                  <c:v>4.8576490118348546E-3</c:v>
                </c:pt>
                <c:pt idx="10">
                  <c:v>4.8852081779426175E-3</c:v>
                </c:pt>
                <c:pt idx="11">
                  <c:v>4.9364968714771433E-3</c:v>
                </c:pt>
                <c:pt idx="12">
                  <c:v>5.0009128000617076E-3</c:v>
                </c:pt>
                <c:pt idx="13">
                  <c:v>5.0651400365102741E-3</c:v>
                </c:pt>
                <c:pt idx="14">
                  <c:v>5.1159016596838925E-3</c:v>
                </c:pt>
                <c:pt idx="15">
                  <c:v>5.1427043320979166E-3</c:v>
                </c:pt>
                <c:pt idx="16">
                  <c:v>5.1400074608881526E-3</c:v>
                </c:pt>
                <c:pt idx="17">
                  <c:v>5.1083685376789164E-3</c:v>
                </c:pt>
                <c:pt idx="18">
                  <c:v>5.0543278950704994E-3</c:v>
                </c:pt>
                <c:pt idx="19">
                  <c:v>4.9890567026458377E-3</c:v>
                </c:pt>
                <c:pt idx="20">
                  <c:v>4.9260476859585203E-3</c:v>
                </c:pt>
                <c:pt idx="21">
                  <c:v>4.878325938284531E-3</c:v>
                </c:pt>
                <c:pt idx="22">
                  <c:v>4.8557564003486094E-3</c:v>
                </c:pt>
                <c:pt idx="23">
                  <c:v>4.8630046002333688E-3</c:v>
                </c:pt>
                <c:pt idx="24">
                  <c:v>4.8985722050882653E-3</c:v>
                </c:pt>
                <c:pt idx="25">
                  <c:v>4.9551067533896423E-3</c:v>
                </c:pt>
                <c:pt idx="26">
                  <c:v>5.0209215405409855E-3</c:v>
                </c:pt>
                <c:pt idx="27">
                  <c:v>5.0824114702140034E-3</c:v>
                </c:pt>
                <c:pt idx="28">
                  <c:v>5.1268654716503737E-3</c:v>
                </c:pt>
                <c:pt idx="29">
                  <c:v>5.1450941058516731E-3</c:v>
                </c:pt>
                <c:pt idx="30">
                  <c:v>5.1333291873541746E-3</c:v>
                </c:pt>
                <c:pt idx="31">
                  <c:v>5.0940027357142719E-3</c:v>
                </c:pt>
                <c:pt idx="32">
                  <c:v>5.0352442334688254E-3</c:v>
                </c:pt>
                <c:pt idx="33">
                  <c:v>4.9692001163621075E-3</c:v>
                </c:pt>
                <c:pt idx="34">
                  <c:v>4.9095228873352794E-3</c:v>
                </c:pt>
                <c:pt idx="35">
                  <c:v>4.8685488994278363E-3</c:v>
                </c:pt>
                <c:pt idx="36">
                  <c:v>4.8547482104575549E-3</c:v>
                </c:pt>
                <c:pt idx="37">
                  <c:v>4.8709736702316738E-3</c:v>
                </c:pt>
                <c:pt idx="38">
                  <c:v>4.9138711853503178E-3</c:v>
                </c:pt>
                <c:pt idx="39">
                  <c:v>4.9745730704391653E-3</c:v>
                </c:pt>
                <c:pt idx="40">
                  <c:v>5.0405311576822986E-3</c:v>
                </c:pt>
                <c:pt idx="41">
                  <c:v>5.0981107280535674E-3</c:v>
                </c:pt>
                <c:pt idx="42">
                  <c:v>5.1354090521611119E-3</c:v>
                </c:pt>
                <c:pt idx="43">
                  <c:v>5.14471589778612E-3</c:v>
                </c:pt>
                <c:pt idx="44">
                  <c:v>5.1241073730993979E-3</c:v>
                </c:pt>
                <c:pt idx="45">
                  <c:v>5.0778436295909534E-3</c:v>
                </c:pt>
                <c:pt idx="46">
                  <c:v>5.0154882123877274E-3</c:v>
                </c:pt>
                <c:pt idx="47">
                  <c:v>4.9499311040355938E-3</c:v>
                </c:pt>
                <c:pt idx="48">
                  <c:v>4.8947241340358515E-3</c:v>
                </c:pt>
                <c:pt idx="49">
                  <c:v>4.8612795727512852E-3</c:v>
                </c:pt>
                <c:pt idx="50">
                  <c:v>4.8565110105409908E-3</c:v>
                </c:pt>
                <c:pt idx="51">
                  <c:v>4.8814041946971523E-3</c:v>
                </c:pt>
                <c:pt idx="52">
                  <c:v>4.9308132578087232E-3</c:v>
                </c:pt>
                <c:pt idx="53">
                  <c:v>4.9945244608025274E-3</c:v>
                </c:pt>
                <c:pt idx="54">
                  <c:v>5.0593675559052918E-3</c:v>
                </c:pt>
                <c:pt idx="55">
                  <c:v>5.1119383129541434E-3</c:v>
                </c:pt>
                <c:pt idx="56">
                  <c:v>5.1413694140610908E-3</c:v>
                </c:pt>
                <c:pt idx="57">
                  <c:v>5.141576923032758E-3</c:v>
                </c:pt>
                <c:pt idx="58">
                  <c:v>5.1125179440448393E-3</c:v>
                </c:pt>
                <c:pt idx="59">
                  <c:v>5.0601994889778465E-3</c:v>
                </c:pt>
                <c:pt idx="60">
                  <c:v>4.995436720377249E-3</c:v>
                </c:pt>
                <c:pt idx="61">
                  <c:v>4.9316172634779722E-3</c:v>
                </c:pt>
                <c:pt idx="62">
                  <c:v>4.8819337440761225E-3</c:v>
                </c:pt>
                <c:pt idx="63">
                  <c:v>4.8566566362801405E-3</c:v>
                </c:pt>
                <c:pt idx="64">
                  <c:v>4.8610111713997687E-3</c:v>
                </c:pt>
                <c:pt idx="65">
                  <c:v>4.8940971889644934E-3</c:v>
                </c:pt>
                <c:pt idx="66">
                  <c:v>4.9490752160295526E-3</c:v>
                </c:pt>
                <c:pt idx="67">
                  <c:v>5.0145803088408325E-3</c:v>
                </c:pt>
                <c:pt idx="68">
                  <c:v>5.077071390441874E-3</c:v>
                </c:pt>
                <c:pt idx="69">
                  <c:v>5.1236304340236917E-3</c:v>
                </c:pt>
                <c:pt idx="70">
                  <c:v>5.1446328506405663E-3</c:v>
                </c:pt>
                <c:pt idx="71">
                  <c:v>5.1357370642794303E-3</c:v>
                </c:pt>
                <c:pt idx="72">
                  <c:v>5.0987819934508165E-3</c:v>
                </c:pt>
                <c:pt idx="73">
                  <c:v>5.0414069137674888E-3</c:v>
                </c:pt>
                <c:pt idx="74">
                  <c:v>4.9754722827302809E-3</c:v>
                </c:pt>
                <c:pt idx="75">
                  <c:v>4.914607970547138E-3</c:v>
                </c:pt>
                <c:pt idx="76">
                  <c:v>4.8713957216260859E-3</c:v>
                </c:pt>
                <c:pt idx="77">
                  <c:v>4.8547682824604662E-3</c:v>
                </c:pt>
                <c:pt idx="78">
                  <c:v>4.8681628427964157E-3</c:v>
                </c:pt>
                <c:pt idx="79">
                  <c:v>4.9088105068958478E-3</c:v>
                </c:pt>
                <c:pt idx="80">
                  <c:v>4.9683086739219584E-3</c:v>
                </c:pt>
                <c:pt idx="81">
                  <c:v>5.0343580061606927E-3</c:v>
                </c:pt>
                <c:pt idx="82">
                  <c:v>5.093304922609663E-3</c:v>
                </c:pt>
                <c:pt idx="83">
                  <c:v>5.1329640389310704E-3</c:v>
                </c:pt>
                <c:pt idx="84">
                  <c:v>5.1451371048349724E-3</c:v>
                </c:pt>
                <c:pt idx="85">
                  <c:v>5.1273077293793809E-3</c:v>
                </c:pt>
                <c:pt idx="86">
                  <c:v>5.0831615640880524E-3</c:v>
                </c:pt>
                <c:pt idx="87">
                  <c:v>5.0218244127098162E-3</c:v>
                </c:pt>
                <c:pt idx="88">
                  <c:v>4.9559757639906594E-3</c:v>
                </c:pt>
                <c:pt idx="89">
                  <c:v>4.8992277140519546E-3</c:v>
                </c:pt>
                <c:pt idx="90">
                  <c:v>4.8633111021060384E-3</c:v>
                </c:pt>
                <c:pt idx="91">
                  <c:v>4.8556505356986924E-3</c:v>
                </c:pt>
                <c:pt idx="92">
                  <c:v>4.8778295912329152E-3</c:v>
                </c:pt>
                <c:pt idx="93">
                  <c:v>4.9252634603385616E-3</c:v>
                </c:pt>
                <c:pt idx="94">
                  <c:v>4.9881467119514957E-3</c:v>
                </c:pt>
                <c:pt idx="95">
                  <c:v>5.0534802506911813E-3</c:v>
                </c:pt>
                <c:pt idx="96">
                  <c:v>5.1077584629030739E-3</c:v>
                </c:pt>
                <c:pt idx="97">
                  <c:v>5.1397610691084113E-3</c:v>
                </c:pt>
                <c:pt idx="98">
                  <c:v>5.1428725569120865E-3</c:v>
                </c:pt>
                <c:pt idx="99">
                  <c:v>5.1164497260072104E-3</c:v>
                </c:pt>
                <c:pt idx="100">
                  <c:v>5.0659546492088465E-3</c:v>
                </c:pt>
                <c:pt idx="101">
                  <c:v>5.0018255640876504E-3</c:v>
                </c:pt>
                <c:pt idx="102">
                  <c:v>4.9373191021436476E-3</c:v>
                </c:pt>
                <c:pt idx="103">
                  <c:v>4.8857699054312932E-3</c:v>
                </c:pt>
                <c:pt idx="104">
                  <c:v>4.857834117004016E-3</c:v>
                </c:pt>
                <c:pt idx="105">
                  <c:v>4.8592865651186914E-3</c:v>
                </c:pt>
                <c:pt idx="106">
                  <c:v>4.8898270027128432E-3</c:v>
                </c:pt>
                <c:pt idx="107">
                  <c:v>4.9431421738546921E-3</c:v>
                </c:pt>
                <c:pt idx="108">
                  <c:v>5.0082108769185698E-3</c:v>
                </c:pt>
                <c:pt idx="109">
                  <c:v>5.0715822445316925E-3</c:v>
                </c:pt>
                <c:pt idx="110">
                  <c:v>5.1201562789860806E-3</c:v>
                </c:pt>
                <c:pt idx="111">
                  <c:v>5.1438918566009476E-3</c:v>
                </c:pt>
                <c:pt idx="112">
                  <c:v>5.1378824079891822E-3</c:v>
                </c:pt>
                <c:pt idx="113">
                  <c:v>5.1033701939068006E-3</c:v>
                </c:pt>
                <c:pt idx="114">
                  <c:v>5.0474895076853231E-3</c:v>
                </c:pt>
                <c:pt idx="115">
                  <c:v>4.9817918889080472E-3</c:v>
                </c:pt>
                <c:pt idx="116">
                  <c:v>4.9198582130998833E-3</c:v>
                </c:pt>
                <c:pt idx="117">
                  <c:v>4.8744912813000604E-3</c:v>
                </c:pt>
                <c:pt idx="118">
                  <c:v>4.8550692515787024E-3</c:v>
                </c:pt>
                <c:pt idx="119">
                  <c:v>4.8656070056469006E-3</c:v>
                </c:pt>
                <c:pt idx="120">
                  <c:v>4.9039262008344084E-3</c:v>
                </c:pt>
                <c:pt idx="121">
                  <c:v>4.9621055725696294E-3</c:v>
                </c:pt>
                <c:pt idx="122">
                  <c:v>5.0281184017665495E-3</c:v>
                </c:pt>
                <c:pt idx="123">
                  <c:v>5.0883186532557174E-3</c:v>
                </c:pt>
                <c:pt idx="124">
                  <c:v>5.1302618558788354E-3</c:v>
                </c:pt>
                <c:pt idx="125">
                  <c:v>5.1452775977618133E-3</c:v>
                </c:pt>
                <c:pt idx="126">
                  <c:v>5.1302618558788024E-3</c:v>
                </c:pt>
                <c:pt idx="127">
                  <c:v>5.0883186532556714E-3</c:v>
                </c:pt>
                <c:pt idx="128">
                  <c:v>5.0281184017664897E-3</c:v>
                </c:pt>
                <c:pt idx="129">
                  <c:v>4.962105572569632E-3</c:v>
                </c:pt>
                <c:pt idx="130">
                  <c:v>4.9039262008344171E-3</c:v>
                </c:pt>
                <c:pt idx="131">
                  <c:v>4.8656070056468789E-3</c:v>
                </c:pt>
                <c:pt idx="132">
                  <c:v>4.8550692515787084E-3</c:v>
                </c:pt>
                <c:pt idx="133">
                  <c:v>4.8744912813000578E-3</c:v>
                </c:pt>
                <c:pt idx="134">
                  <c:v>4.9198582130998781E-3</c:v>
                </c:pt>
                <c:pt idx="135">
                  <c:v>4.9817918889081035E-3</c:v>
                </c:pt>
                <c:pt idx="136">
                  <c:v>5.0474895076853795E-3</c:v>
                </c:pt>
                <c:pt idx="137">
                  <c:v>5.1033701939067972E-3</c:v>
                </c:pt>
                <c:pt idx="138">
                  <c:v>5.1378824079891814E-3</c:v>
                </c:pt>
                <c:pt idx="139">
                  <c:v>5.1438918566009406E-3</c:v>
                </c:pt>
                <c:pt idx="140">
                  <c:v>5.1201562789860442E-3</c:v>
                </c:pt>
                <c:pt idx="141">
                  <c:v>5.0715822445317003E-3</c:v>
                </c:pt>
                <c:pt idx="142">
                  <c:v>5.008210876918575E-3</c:v>
                </c:pt>
                <c:pt idx="143">
                  <c:v>4.9431421738546409E-3</c:v>
                </c:pt>
                <c:pt idx="144">
                  <c:v>4.889827002712799E-3</c:v>
                </c:pt>
                <c:pt idx="145">
                  <c:v>4.8592865651186914E-3</c:v>
                </c:pt>
                <c:pt idx="146">
                  <c:v>4.8578341170040151E-3</c:v>
                </c:pt>
                <c:pt idx="147">
                  <c:v>4.8857699054313348E-3</c:v>
                </c:pt>
                <c:pt idx="148">
                  <c:v>4.9373191021436988E-3</c:v>
                </c:pt>
                <c:pt idx="149">
                  <c:v>5.0018255640876504E-3</c:v>
                </c:pt>
                <c:pt idx="150">
                  <c:v>5.0659546492088396E-3</c:v>
                </c:pt>
                <c:pt idx="151">
                  <c:v>5.1164497260072503E-3</c:v>
                </c:pt>
                <c:pt idx="152">
                  <c:v>5.1428725569120978E-3</c:v>
                </c:pt>
                <c:pt idx="153">
                  <c:v>5.1397610691084113E-3</c:v>
                </c:pt>
                <c:pt idx="154">
                  <c:v>5.1077584629030783E-3</c:v>
                </c:pt>
                <c:pt idx="155">
                  <c:v>5.0534802506911284E-3</c:v>
                </c:pt>
                <c:pt idx="156">
                  <c:v>4.9881467119514359E-3</c:v>
                </c:pt>
                <c:pt idx="157">
                  <c:v>4.9252634603385121E-3</c:v>
                </c:pt>
                <c:pt idx="158">
                  <c:v>4.8778295912329179E-3</c:v>
                </c:pt>
                <c:pt idx="159">
                  <c:v>4.8556505356986898E-3</c:v>
                </c:pt>
                <c:pt idx="160">
                  <c:v>4.8633111021060584E-3</c:v>
                </c:pt>
                <c:pt idx="161">
                  <c:v>4.8992277140520049E-3</c:v>
                </c:pt>
                <c:pt idx="162">
                  <c:v>4.9559757639906533E-3</c:v>
                </c:pt>
                <c:pt idx="163">
                  <c:v>5.0218244127098119E-3</c:v>
                </c:pt>
                <c:pt idx="164">
                  <c:v>5.0831615640881071E-3</c:v>
                </c:pt>
                <c:pt idx="165">
                  <c:v>5.1273077293794095E-3</c:v>
                </c:pt>
                <c:pt idx="166">
                  <c:v>5.1451371048349724E-3</c:v>
                </c:pt>
                <c:pt idx="167">
                  <c:v>5.1329640389310722E-3</c:v>
                </c:pt>
                <c:pt idx="168">
                  <c:v>5.0933049226096682E-3</c:v>
                </c:pt>
                <c:pt idx="169">
                  <c:v>5.03435800616073E-3</c:v>
                </c:pt>
                <c:pt idx="170">
                  <c:v>4.9683086739218734E-3</c:v>
                </c:pt>
                <c:pt idx="171">
                  <c:v>4.9088105068958001E-3</c:v>
                </c:pt>
                <c:pt idx="172">
                  <c:v>4.8681628427963905E-3</c:v>
                </c:pt>
                <c:pt idx="173">
                  <c:v>4.8547682824604671E-3</c:v>
                </c:pt>
                <c:pt idx="174">
                  <c:v>4.8713957216260963E-3</c:v>
                </c:pt>
                <c:pt idx="175">
                  <c:v>4.9146079705471336E-3</c:v>
                </c:pt>
                <c:pt idx="176">
                  <c:v>4.9754722827302774E-3</c:v>
                </c:pt>
                <c:pt idx="177">
                  <c:v>5.0414069137674523E-3</c:v>
                </c:pt>
                <c:pt idx="178">
                  <c:v>5.0987819934508877E-3</c:v>
                </c:pt>
                <c:pt idx="179">
                  <c:v>5.135737064279452E-3</c:v>
                </c:pt>
                <c:pt idx="180">
                  <c:v>5.1446328506405585E-3</c:v>
                </c:pt>
                <c:pt idx="181">
                  <c:v>5.1236304340236813E-3</c:v>
                </c:pt>
                <c:pt idx="182">
                  <c:v>5.0770713904418506E-3</c:v>
                </c:pt>
                <c:pt idx="183">
                  <c:v>5.0145803088408386E-3</c:v>
                </c:pt>
                <c:pt idx="184">
                  <c:v>4.9490752160295639E-3</c:v>
                </c:pt>
                <c:pt idx="185">
                  <c:v>4.894097188964522E-3</c:v>
                </c:pt>
                <c:pt idx="186">
                  <c:v>4.8610111713997374E-3</c:v>
                </c:pt>
                <c:pt idx="187">
                  <c:v>4.8566566362801501E-3</c:v>
                </c:pt>
                <c:pt idx="188">
                  <c:v>4.8819337440761572E-3</c:v>
                </c:pt>
                <c:pt idx="189">
                  <c:v>4.9316172634780225E-3</c:v>
                </c:pt>
                <c:pt idx="190">
                  <c:v>4.9954367203772793E-3</c:v>
                </c:pt>
                <c:pt idx="191">
                  <c:v>5.060199488977876E-3</c:v>
                </c:pt>
                <c:pt idx="192">
                  <c:v>5.1125179440448384E-3</c:v>
                </c:pt>
                <c:pt idx="193">
                  <c:v>5.1415769230327571E-3</c:v>
                </c:pt>
                <c:pt idx="194">
                  <c:v>5.1413694140611003E-3</c:v>
                </c:pt>
                <c:pt idx="195">
                  <c:v>5.1119383129540862E-3</c:v>
                </c:pt>
                <c:pt idx="196">
                  <c:v>5.0593675559052345E-3</c:v>
                </c:pt>
                <c:pt idx="197">
                  <c:v>4.9945244608024684E-3</c:v>
                </c:pt>
                <c:pt idx="198">
                  <c:v>4.930813257808698E-3</c:v>
                </c:pt>
                <c:pt idx="199">
                  <c:v>4.8814041946971393E-3</c:v>
                </c:pt>
                <c:pt idx="200">
                  <c:v>4.8565110105409917E-3</c:v>
                </c:pt>
                <c:pt idx="201">
                  <c:v>4.8612795727512835E-3</c:v>
                </c:pt>
                <c:pt idx="202">
                  <c:v>4.8947241340358306E-3</c:v>
                </c:pt>
                <c:pt idx="203">
                  <c:v>4.9499311040356831E-3</c:v>
                </c:pt>
                <c:pt idx="204">
                  <c:v>5.0154882123877855E-3</c:v>
                </c:pt>
                <c:pt idx="205">
                  <c:v>5.0778436295909994E-3</c:v>
                </c:pt>
                <c:pt idx="206">
                  <c:v>5.1241073730994135E-3</c:v>
                </c:pt>
                <c:pt idx="207">
                  <c:v>5.1447158977861226E-3</c:v>
                </c:pt>
                <c:pt idx="208">
                  <c:v>5.1354090521611127E-3</c:v>
                </c:pt>
                <c:pt idx="209">
                  <c:v>5.09811072805357E-3</c:v>
                </c:pt>
                <c:pt idx="210">
                  <c:v>5.0405311576823238E-3</c:v>
                </c:pt>
                <c:pt idx="211">
                  <c:v>4.9745730704390707E-3</c:v>
                </c:pt>
                <c:pt idx="212">
                  <c:v>4.9138711853502536E-3</c:v>
                </c:pt>
                <c:pt idx="213">
                  <c:v>4.8709736702316434E-3</c:v>
                </c:pt>
                <c:pt idx="214">
                  <c:v>4.854748210457554E-3</c:v>
                </c:pt>
                <c:pt idx="215">
                  <c:v>4.8685488994278494E-3</c:v>
                </c:pt>
                <c:pt idx="216">
                  <c:v>4.9095228873352889E-3</c:v>
                </c:pt>
                <c:pt idx="217">
                  <c:v>4.969200116362097E-3</c:v>
                </c:pt>
                <c:pt idx="218">
                  <c:v>5.0352442334687993E-3</c:v>
                </c:pt>
                <c:pt idx="219">
                  <c:v>5.0940027357143439E-3</c:v>
                </c:pt>
                <c:pt idx="220">
                  <c:v>5.1333291873542032E-3</c:v>
                </c:pt>
                <c:pt idx="221">
                  <c:v>5.1450941058516705E-3</c:v>
                </c:pt>
                <c:pt idx="222">
                  <c:v>5.1268654716503494E-3</c:v>
                </c:pt>
                <c:pt idx="223">
                  <c:v>5.0824114702139791E-3</c:v>
                </c:pt>
                <c:pt idx="224">
                  <c:v>5.0209215405409785E-3</c:v>
                </c:pt>
                <c:pt idx="225">
                  <c:v>4.9551067533896457E-3</c:v>
                </c:pt>
                <c:pt idx="226">
                  <c:v>4.8985722050882774E-3</c:v>
                </c:pt>
                <c:pt idx="227">
                  <c:v>4.8630046002333784E-3</c:v>
                </c:pt>
                <c:pt idx="228">
                  <c:v>4.8557564003486259E-3</c:v>
                </c:pt>
                <c:pt idx="229">
                  <c:v>4.8783259382845622E-3</c:v>
                </c:pt>
                <c:pt idx="230">
                  <c:v>4.9260476859585732E-3</c:v>
                </c:pt>
                <c:pt idx="231">
                  <c:v>4.9890567026458733E-3</c:v>
                </c:pt>
                <c:pt idx="232">
                  <c:v>5.0543278950705194E-3</c:v>
                </c:pt>
                <c:pt idx="233">
                  <c:v>5.1083685376789182E-3</c:v>
                </c:pt>
                <c:pt idx="234">
                  <c:v>5.1400074608881439E-3</c:v>
                </c:pt>
                <c:pt idx="235">
                  <c:v>5.1427043320979218E-3</c:v>
                </c:pt>
                <c:pt idx="236">
                  <c:v>5.1159016596838405E-3</c:v>
                </c:pt>
                <c:pt idx="237">
                  <c:v>5.0651400365102125E-3</c:v>
                </c:pt>
                <c:pt idx="238">
                  <c:v>5.0009128000616564E-3</c:v>
                </c:pt>
                <c:pt idx="239">
                  <c:v>4.936496871477113E-3</c:v>
                </c:pt>
                <c:pt idx="240">
                  <c:v>4.8852081779425984E-3</c:v>
                </c:pt>
                <c:pt idx="241">
                  <c:v>4.8576490118348511E-3</c:v>
                </c:pt>
                <c:pt idx="242">
                  <c:v>4.859516346825769E-3</c:v>
                </c:pt>
                <c:pt idx="243">
                  <c:v>4.8904241712981137E-3</c:v>
                </c:pt>
                <c:pt idx="244">
                  <c:v>4.9439832838666254E-3</c:v>
                </c:pt>
                <c:pt idx="245">
                  <c:v>5.0091220558395174E-3</c:v>
                </c:pt>
                <c:pt idx="246">
                  <c:v>5.0723751353444939E-3</c:v>
                </c:pt>
                <c:pt idx="247">
                  <c:v>5.1206669769459957E-3</c:v>
                </c:pt>
                <c:pt idx="248">
                  <c:v>5.1440147912847319E-3</c:v>
                </c:pt>
                <c:pt idx="249">
                  <c:v>5.1375921665939173E-3</c:v>
                </c:pt>
                <c:pt idx="250">
                  <c:v>5.1027267745318771E-3</c:v>
                </c:pt>
                <c:pt idx="251">
                  <c:v>5.0466259166498184E-3</c:v>
                </c:pt>
                <c:pt idx="252">
                  <c:v>4.9808866459599074E-3</c:v>
                </c:pt>
                <c:pt idx="253">
                  <c:v>4.9190984481844117E-3</c:v>
                </c:pt>
                <c:pt idx="254">
                  <c:v>4.8740340514451435E-3</c:v>
                </c:pt>
                <c:pt idx="255">
                  <c:v>4.8550090743918663E-3</c:v>
                </c:pt>
                <c:pt idx="256">
                  <c:v>4.8659563208313774E-3</c:v>
                </c:pt>
                <c:pt idx="257">
                  <c:v>4.9046127986796112E-3</c:v>
                </c:pt>
                <c:pt idx="258">
                  <c:v>4.9629875209926859E-3</c:v>
                </c:pt>
                <c:pt idx="259">
                  <c:v>5.0290133862181821E-3</c:v>
                </c:pt>
                <c:pt idx="260">
                  <c:v>5.0890416644059494E-3</c:v>
                </c:pt>
                <c:pt idx="261">
                  <c:v>5.1306634343619706E-3</c:v>
                </c:pt>
                <c:pt idx="262">
                  <c:v>5.1452747301064068E-3</c:v>
                </c:pt>
                <c:pt idx="263">
                  <c:v>5.1298551348806726E-3</c:v>
                </c:pt>
                <c:pt idx="264">
                  <c:v>5.0875921554361892E-3</c:v>
                </c:pt>
                <c:pt idx="265">
                  <c:v>5.0272223072484416E-3</c:v>
                </c:pt>
                <c:pt idx="266">
                  <c:v>4.9612251201536974E-3</c:v>
                </c:pt>
                <c:pt idx="267">
                  <c:v>4.9032433958183207E-3</c:v>
                </c:pt>
                <c:pt idx="268">
                  <c:v>4.8652629960677174E-3</c:v>
                </c:pt>
                <c:pt idx="269">
                  <c:v>4.8551351503833403E-3</c:v>
                </c:pt>
                <c:pt idx="270">
                  <c:v>4.8749534660242795E-3</c:v>
                </c:pt>
                <c:pt idx="271">
                  <c:v>4.9206211418758713E-3</c:v>
                </c:pt>
                <c:pt idx="272">
                  <c:v>4.9826978506812116E-3</c:v>
                </c:pt>
                <c:pt idx="273">
                  <c:v>5.0483512239165038E-3</c:v>
                </c:pt>
                <c:pt idx="274">
                  <c:v>5.1040095324034578E-3</c:v>
                </c:pt>
                <c:pt idx="275">
                  <c:v>5.1381672060230787E-3</c:v>
                </c:pt>
                <c:pt idx="276">
                  <c:v>5.1437632413130581E-3</c:v>
                </c:pt>
                <c:pt idx="277">
                  <c:v>5.119640837461947E-3</c:v>
                </c:pt>
                <c:pt idx="278">
                  <c:v>5.0707865277744473E-3</c:v>
                </c:pt>
                <c:pt idx="279">
                  <c:v>5.0072993738462818E-3</c:v>
                </c:pt>
                <c:pt idx="280">
                  <c:v>4.9423033084923769E-3</c:v>
                </c:pt>
                <c:pt idx="281">
                  <c:v>4.8892341835687636E-3</c:v>
                </c:pt>
                <c:pt idx="282">
                  <c:v>4.8590623385370733E-3</c:v>
                </c:pt>
                <c:pt idx="283">
                  <c:v>4.8580248346388214E-3</c:v>
                </c:pt>
                <c:pt idx="284">
                  <c:v>4.8863361425285114E-3</c:v>
                </c:pt>
                <c:pt idx="285">
                  <c:v>4.9381438073448003E-3</c:v>
                </c:pt>
                <c:pt idx="286">
                  <c:v>5.0027382560434968E-3</c:v>
                </c:pt>
                <c:pt idx="287">
                  <c:v>5.0667666581308574E-3</c:v>
                </c:pt>
                <c:pt idx="288">
                  <c:v>5.1169931950947956E-3</c:v>
                </c:pt>
                <c:pt idx="289">
                  <c:v>5.1430351413623721E-3</c:v>
                </c:pt>
                <c:pt idx="290">
                  <c:v>5.1395091598009819E-3</c:v>
                </c:pt>
                <c:pt idx="291">
                  <c:v>5.1071441340076193E-3</c:v>
                </c:pt>
                <c:pt idx="292">
                  <c:v>5.052630495003139E-3</c:v>
                </c:pt>
                <c:pt idx="293">
                  <c:v>4.9872371892046513E-3</c:v>
                </c:pt>
                <c:pt idx="294">
                  <c:v>4.9244821851890594E-3</c:v>
                </c:pt>
                <c:pt idx="295">
                  <c:v>4.8773380672598159E-3</c:v>
                </c:pt>
                <c:pt idx="296">
                  <c:v>4.8555503697184444E-3</c:v>
                </c:pt>
                <c:pt idx="297">
                  <c:v>4.8636230002223942E-3</c:v>
                </c:pt>
                <c:pt idx="298">
                  <c:v>4.8998872013330131E-3</c:v>
                </c:pt>
                <c:pt idx="299">
                  <c:v>4.9568465125931407E-3</c:v>
                </c:pt>
                <c:pt idx="300">
                  <c:v>5.0227264232881978E-3</c:v>
                </c:pt>
                <c:pt idx="301">
                  <c:v>5.0839083748859632E-3</c:v>
                </c:pt>
                <c:pt idx="302">
                  <c:v>5.1277449612173055E-3</c:v>
                </c:pt>
                <c:pt idx="303">
                  <c:v>5.1451743740538935E-3</c:v>
                </c:pt>
                <c:pt idx="304">
                  <c:v>5.1325936413153684E-3</c:v>
                </c:pt>
                <c:pt idx="305">
                  <c:v>5.0926034259864087E-3</c:v>
                </c:pt>
                <c:pt idx="306">
                  <c:v>5.033470422457274E-3</c:v>
                </c:pt>
                <c:pt idx="307">
                  <c:v>4.9674184826010515E-3</c:v>
                </c:pt>
                <c:pt idx="308">
                  <c:v>4.9081017264614698E-3</c:v>
                </c:pt>
                <c:pt idx="309">
                  <c:v>4.8677819908702095E-3</c:v>
                </c:pt>
                <c:pt idx="310">
                  <c:v>4.8547940879629008E-3</c:v>
                </c:pt>
                <c:pt idx="311">
                  <c:v>4.8718228500972491E-3</c:v>
                </c:pt>
                <c:pt idx="312">
                  <c:v>4.9153481268751388E-3</c:v>
                </c:pt>
                <c:pt idx="313">
                  <c:v>4.97637246333376E-3</c:v>
                </c:pt>
                <c:pt idx="314">
                  <c:v>5.0422810351786534E-3</c:v>
                </c:pt>
                <c:pt idx="315">
                  <c:v>5.0994493591041455E-3</c:v>
                </c:pt>
                <c:pt idx="316">
                  <c:v>5.1360597177308809E-3</c:v>
                </c:pt>
                <c:pt idx="317">
                  <c:v>5.1445440936377105E-3</c:v>
                </c:pt>
                <c:pt idx="318">
                  <c:v>5.1231486142300784E-3</c:v>
                </c:pt>
                <c:pt idx="319">
                  <c:v>5.0762961086461608E-3</c:v>
                </c:pt>
                <c:pt idx="320">
                  <c:v>5.0136718296882573E-3</c:v>
                </c:pt>
                <c:pt idx="321">
                  <c:v>4.9482213384467134E-3</c:v>
                </c:pt>
                <c:pt idx="322">
                  <c:v>4.8934744247547584E-3</c:v>
                </c:pt>
                <c:pt idx="323">
                  <c:v>4.860748257089197E-3</c:v>
                </c:pt>
                <c:pt idx="324">
                  <c:v>4.8568079209698484E-3</c:v>
                </c:pt>
                <c:pt idx="325">
                  <c:v>4.8824679545087296E-3</c:v>
                </c:pt>
                <c:pt idx="326">
                  <c:v>4.9324239687805792E-3</c:v>
                </c:pt>
                <c:pt idx="327">
                  <c:v>4.9963491601025768E-3</c:v>
                </c:pt>
                <c:pt idx="328">
                  <c:v>5.0610290454777629E-3</c:v>
                </c:pt>
                <c:pt idx="329">
                  <c:v>5.1130931331198372E-3</c:v>
                </c:pt>
                <c:pt idx="330">
                  <c:v>5.1417788427899564E-3</c:v>
                </c:pt>
                <c:pt idx="331">
                  <c:v>5.1411563240669807E-3</c:v>
                </c:pt>
                <c:pt idx="332">
                  <c:v>5.1113542627304765E-3</c:v>
                </c:pt>
                <c:pt idx="333">
                  <c:v>5.0585332791031395E-3</c:v>
                </c:pt>
                <c:pt idx="334">
                  <c:v>4.9936124173926991E-3</c:v>
                </c:pt>
                <c:pt idx="335">
                  <c:v>4.9300119835135013E-3</c:v>
                </c:pt>
                <c:pt idx="336">
                  <c:v>4.8808793272774979E-3</c:v>
                </c:pt>
                <c:pt idx="337">
                  <c:v>4.8563710495014454E-3</c:v>
                </c:pt>
                <c:pt idx="338">
                  <c:v>4.8615534505477287E-3</c:v>
                </c:pt>
                <c:pt idx="339">
                  <c:v>4.895355235218158E-3</c:v>
                </c:pt>
                <c:pt idx="340">
                  <c:v>4.9507889686760754E-3</c:v>
                </c:pt>
                <c:pt idx="341">
                  <c:v>5.0163955044865106E-3</c:v>
                </c:pt>
                <c:pt idx="342">
                  <c:v>5.0786127956069654E-3</c:v>
                </c:pt>
                <c:pt idx="343">
                  <c:v>5.1245794126285162E-3</c:v>
                </c:pt>
                <c:pt idx="344">
                  <c:v>5.1447932317958394E-3</c:v>
                </c:pt>
                <c:pt idx="345">
                  <c:v>5.1350756943252893E-3</c:v>
                </c:pt>
                <c:pt idx="346">
                  <c:v>5.097435589412707E-3</c:v>
                </c:pt>
                <c:pt idx="347">
                  <c:v>5.0396538014962338E-3</c:v>
                </c:pt>
                <c:pt idx="348">
                  <c:v>4.9736748619596391E-3</c:v>
                </c:pt>
                <c:pt idx="349">
                  <c:v>4.9131378003714754E-3</c:v>
                </c:pt>
                <c:pt idx="350">
                  <c:v>4.8705567125758194E-3</c:v>
                </c:pt>
                <c:pt idx="351">
                  <c:v>4.8547338727465885E-3</c:v>
                </c:pt>
                <c:pt idx="352">
                  <c:v>4.8689401455236326E-3</c:v>
                </c:pt>
                <c:pt idx="353">
                  <c:v>4.9102388396562559E-3</c:v>
                </c:pt>
                <c:pt idx="354">
                  <c:v>4.9700927747288754E-3</c:v>
                </c:pt>
                <c:pt idx="355">
                  <c:v>5.03612906939501E-3</c:v>
                </c:pt>
                <c:pt idx="356">
                  <c:v>5.094696837751966E-3</c:v>
                </c:pt>
                <c:pt idx="357">
                  <c:v>5.1336890721692362E-3</c:v>
                </c:pt>
                <c:pt idx="358">
                  <c:v>5.1450453788014876E-3</c:v>
                </c:pt>
                <c:pt idx="359">
                  <c:v>5.1264182054897491E-3</c:v>
                </c:pt>
                <c:pt idx="360">
                  <c:v>5.0816581228761348E-3</c:v>
                </c:pt>
                <c:pt idx="361">
                  <c:v>5.0200178424256101E-3</c:v>
                </c:pt>
                <c:pt idx="362">
                  <c:v>4.9542395150970692E-3</c:v>
                </c:pt>
                <c:pt idx="363">
                  <c:v>4.8979207003202732E-3</c:v>
                </c:pt>
                <c:pt idx="364">
                  <c:v>4.8627035067044782E-3</c:v>
                </c:pt>
                <c:pt idx="365">
                  <c:v>4.8558679594888814E-3</c:v>
                </c:pt>
                <c:pt idx="366">
                  <c:v>4.8788270888197524E-3</c:v>
                </c:pt>
                <c:pt idx="367">
                  <c:v>4.926834831089349E-3</c:v>
                </c:pt>
                <c:pt idx="368">
                  <c:v>4.98996712536283E-3</c:v>
                </c:pt>
                <c:pt idx="369">
                  <c:v>5.0551733946776513E-3</c:v>
                </c:pt>
                <c:pt idx="370">
                  <c:v>5.1089743342504143E-3</c:v>
                </c:pt>
                <c:pt idx="371">
                  <c:v>5.1402483254130845E-3</c:v>
                </c:pt>
                <c:pt idx="372">
                  <c:v>5.1425304735610274E-3</c:v>
                </c:pt>
                <c:pt idx="373">
                  <c:v>5.1153490177614884E-3</c:v>
                </c:pt>
                <c:pt idx="374">
                  <c:v>5.0643228521944743E-3</c:v>
                </c:pt>
                <c:pt idx="375">
                  <c:v>5.0000000000000114E-3</c:v>
                </c:pt>
                <c:pt idx="376">
                  <c:v>4.93567714780531E-3</c:v>
                </c:pt>
                <c:pt idx="377">
                  <c:v>4.8846509822385318E-3</c:v>
                </c:pt>
                <c:pt idx="378">
                  <c:v>4.8574695264389268E-3</c:v>
                </c:pt>
                <c:pt idx="379">
                  <c:v>4.8597516745869304E-3</c:v>
                </c:pt>
                <c:pt idx="380">
                  <c:v>4.8910256657495816E-3</c:v>
                </c:pt>
                <c:pt idx="381">
                  <c:v>4.9448266053225944E-3</c:v>
                </c:pt>
                <c:pt idx="382">
                  <c:v>5.010032874637171E-3</c:v>
                </c:pt>
                <c:pt idx="383">
                  <c:v>5.0731651689108759E-3</c:v>
                </c:pt>
                <c:pt idx="384">
                  <c:v>5.1211729111802443E-3</c:v>
                </c:pt>
              </c:numCache>
            </c:numRef>
          </c:yVal>
        </c:ser>
        <c:axId val="32758400"/>
        <c:axId val="32764288"/>
      </c:scatterChart>
      <c:valAx>
        <c:axId val="32758400"/>
        <c:scaling>
          <c:orientation val="minMax"/>
        </c:scaling>
        <c:axPos val="b"/>
        <c:numFmt formatCode="0.00E+00"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2764288"/>
        <c:crosses val="autoZero"/>
        <c:crossBetween val="midCat"/>
      </c:valAx>
      <c:valAx>
        <c:axId val="32764288"/>
        <c:scaling>
          <c:orientation val="minMax"/>
        </c:scaling>
        <c:axPos val="l"/>
        <c:majorGridlines/>
        <c:numFmt formatCode="0.00E+00" sourceLinked="1"/>
        <c:tickLblPos val="nextTo"/>
        <c:crossAx val="32758400"/>
        <c:crosses val="autoZero"/>
        <c:crossBetween val="midCat"/>
      </c:valAx>
    </c:plotArea>
    <c:legend>
      <c:legendPos val="r"/>
      <c:layout/>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scatterChart>
        <c:scatterStyle val="lineMarker"/>
        <c:ser>
          <c:idx val="0"/>
          <c:order val="0"/>
          <c:tx>
            <c:strRef>
              <c:f>Sheet2!$X$15</c:f>
              <c:strCache>
                <c:ptCount val="1"/>
                <c:pt idx="0">
                  <c:v>Y</c:v>
                </c:pt>
              </c:strCache>
            </c:strRef>
          </c:tx>
          <c:spPr>
            <a:ln w="28575">
              <a:noFill/>
            </a:ln>
          </c:spPr>
          <c:xVal>
            <c:numRef>
              <c:f>Sheet2!$W$16:$W$400</c:f>
              <c:numCache>
                <c:formatCode>0.00E+00</c:formatCode>
                <c:ptCount val="385"/>
                <c:pt idx="0">
                  <c:v>1.9609209868665572E-2</c:v>
                </c:pt>
                <c:pt idx="1">
                  <c:v>1.8331864338460586E-2</c:v>
                </c:pt>
                <c:pt idx="2">
                  <c:v>1.4839421039247293E-2</c:v>
                </c:pt>
                <c:pt idx="3">
                  <c:v>1.0060376049000107E-2</c:v>
                </c:pt>
                <c:pt idx="4">
                  <c:v>5.2652795670328194E-3</c:v>
                </c:pt>
                <c:pt idx="5">
                  <c:v>1.7289492197385221E-3</c:v>
                </c:pt>
                <c:pt idx="6">
                  <c:v>3.9154883415034295E-4</c:v>
                </c:pt>
                <c:pt idx="7">
                  <c:v>1.6086378013053684E-3</c:v>
                </c:pt>
                <c:pt idx="8">
                  <c:v>5.0566425551550748E-3</c:v>
                </c:pt>
                <c:pt idx="9">
                  <c:v>9.8188813870779251E-3</c:v>
                </c:pt>
                <c:pt idx="10">
                  <c:v>1.4629272159444096E-2</c:v>
                </c:pt>
                <c:pt idx="11">
                  <c:v>1.8208931127263062E-2</c:v>
                </c:pt>
                <c:pt idx="12">
                  <c:v>1.9606175177210024E-2</c:v>
                </c:pt>
                <c:pt idx="13">
                  <c:v>1.8449534965561599E-2</c:v>
                </c:pt>
                <c:pt idx="14">
                  <c:v>1.5046513236997081E-2</c:v>
                </c:pt>
                <c:pt idx="15">
                  <c:v>1.0301832576115926E-2</c:v>
                </c:pt>
                <c:pt idx="16">
                  <c:v>5.4769071298171896E-3</c:v>
                </c:pt>
                <c:pt idx="17">
                  <c:v>1.854484811121093E-3</c:v>
                </c:pt>
                <c:pt idx="18">
                  <c:v>3.9761773784845937E-4</c:v>
                </c:pt>
                <c:pt idx="19">
                  <c:v>1.4936265470923958E-3</c:v>
                </c:pt>
                <c:pt idx="20">
                  <c:v>4.8511278737924423E-3</c:v>
                </c:pt>
                <c:pt idx="21">
                  <c:v>9.5775011235535029E-3</c:v>
                </c:pt>
                <c:pt idx="22">
                  <c:v>1.4416199332123739E-2</c:v>
                </c:pt>
                <c:pt idx="23">
                  <c:v>1.8080812979220338E-2</c:v>
                </c:pt>
                <c:pt idx="24">
                  <c:v>1.9597073019619559E-2</c:v>
                </c:pt>
                <c:pt idx="25">
                  <c:v>1.8561868685276175E-2</c:v>
                </c:pt>
                <c:pt idx="26">
                  <c:v>1.5250417948821716E-2</c:v>
                </c:pt>
                <c:pt idx="27">
                  <c:v>1.0543098459307261E-2</c:v>
                </c:pt>
                <c:pt idx="28">
                  <c:v>5.6913915750041039E-3</c:v>
                </c:pt>
                <c:pt idx="29">
                  <c:v>1.9851652844831121E-3</c:v>
                </c:pt>
                <c:pt idx="30">
                  <c:v>4.0975171199508792E-4</c:v>
                </c:pt>
                <c:pt idx="31">
                  <c:v>1.3839881006730303E-3</c:v>
                </c:pt>
                <c:pt idx="32">
                  <c:v>4.6488653304225707E-3</c:v>
                </c:pt>
                <c:pt idx="33">
                  <c:v>9.3363877193745077E-3</c:v>
                </c:pt>
                <c:pt idx="34">
                  <c:v>1.4200337138651766E-2</c:v>
                </c:pt>
                <c:pt idx="35">
                  <c:v>1.7947590816500665E-2</c:v>
                </c:pt>
                <c:pt idx="36">
                  <c:v>1.9581909145012052E-2</c:v>
                </c:pt>
                <c:pt idx="37">
                  <c:v>1.8668794545219171E-2</c:v>
                </c:pt>
                <c:pt idx="38">
                  <c:v>1.5451006384136505E-2</c:v>
                </c:pt>
                <c:pt idx="39">
                  <c:v>1.078402130987071E-2</c:v>
                </c:pt>
                <c:pt idx="40">
                  <c:v>5.9085974296194006E-3</c:v>
                </c:pt>
                <c:pt idx="41">
                  <c:v>2.1209080992369202E-3</c:v>
                </c:pt>
                <c:pt idx="42">
                  <c:v>4.2794309251197645E-4</c:v>
                </c:pt>
                <c:pt idx="43">
                  <c:v>1.2797917120392196E-3</c:v>
                </c:pt>
                <c:pt idx="44">
                  <c:v>4.4499826784025554E-3</c:v>
                </c:pt>
                <c:pt idx="45">
                  <c:v>9.0956934669365087E-3</c:v>
                </c:pt>
                <c:pt idx="46">
                  <c:v>1.3981821922214553E-2</c:v>
                </c:pt>
                <c:pt idx="47">
                  <c:v>1.7809348785077683E-2</c:v>
                </c:pt>
                <c:pt idx="48">
                  <c:v>1.9560693131215553E-2</c:v>
                </c:pt>
                <c:pt idx="49">
                  <c:v>1.8770245008725883E-2</c:v>
                </c:pt>
                <c:pt idx="50">
                  <c:v>1.5648151846984596E-2</c:v>
                </c:pt>
                <c:pt idx="51">
                  <c:v>1.1024448955771659E-2</c:v>
                </c:pt>
                <c:pt idx="52">
                  <c:v>6.1283875017908024E-3</c:v>
                </c:pt>
                <c:pt idx="53">
                  <c:v>2.2616275173103595E-3</c:v>
                </c:pt>
                <c:pt idx="54">
                  <c:v>4.5218038933345729E-4</c:v>
                </c:pt>
                <c:pt idx="55">
                  <c:v>1.1811031938642601E-3</c:v>
                </c:pt>
                <c:pt idx="56">
                  <c:v>4.2546055362786229E-3</c:v>
                </c:pt>
                <c:pt idx="57">
                  <c:v>8.8555703938871765E-3</c:v>
                </c:pt>
                <c:pt idx="58">
                  <c:v>1.3760791701708266E-2</c:v>
                </c:pt>
                <c:pt idx="59">
                  <c:v>1.7666174201580561E-2</c:v>
                </c:pt>
                <c:pt idx="60">
                  <c:v>1.9533438378719212E-2</c:v>
                </c:pt>
                <c:pt idx="61">
                  <c:v>1.8866155997508915E-2</c:v>
                </c:pt>
                <c:pt idx="62">
                  <c:v>1.5841729816067053E-2</c:v>
                </c:pt>
                <c:pt idx="63">
                  <c:v>1.1264229537753663E-2</c:v>
                </c:pt>
                <c:pt idx="64">
                  <c:v>6.3506229673988938E-3</c:v>
                </c:pt>
                <c:pt idx="65">
                  <c:v>2.4072346573041389E-3</c:v>
                </c:pt>
                <c:pt idx="66">
                  <c:v>4.8244829366329286E-4</c:v>
                </c:pt>
                <c:pt idx="67">
                  <c:v>1.0879848799309703E-3</c:v>
                </c:pt>
                <c:pt idx="68">
                  <c:v>4.0628573084430485E-3</c:v>
                </c:pt>
                <c:pt idx="69">
                  <c:v>8.6161701671049525E-3</c:v>
                </c:pt>
                <c:pt idx="70">
                  <c:v>1.3537386084555597E-2</c:v>
                </c:pt>
                <c:pt idx="71">
                  <c:v>1.7518157498145462E-2</c:v>
                </c:pt>
                <c:pt idx="72">
                  <c:v>1.9500162102209163E-2</c:v>
                </c:pt>
                <c:pt idx="73">
                  <c:v>1.8956466932131193E-2</c:v>
                </c:pt>
                <c:pt idx="74">
                  <c:v>1.603161802339035E-2</c:v>
                </c:pt>
                <c:pt idx="75">
                  <c:v>1.1503211605263972E-2</c:v>
                </c:pt>
                <c:pt idx="76">
                  <c:v>6.575163457759354E-3</c:v>
                </c:pt>
                <c:pt idx="77">
                  <c:v>2.5576375506271617E-3</c:v>
                </c:pt>
                <c:pt idx="78">
                  <c:v>5.1872768764401819E-4</c:v>
                </c:pt>
                <c:pt idx="79">
                  <c:v>1.0004955857618927E-3</c:v>
                </c:pt>
                <c:pt idx="80">
                  <c:v>3.874859107182882E-3</c:v>
                </c:pt>
                <c:pt idx="81">
                  <c:v>8.3776439969054078E-3</c:v>
                </c:pt>
                <c:pt idx="82">
                  <c:v>1.3311746178533718E-2</c:v>
                </c:pt>
                <c:pt idx="83">
                  <c:v>1.736539216529627E-2</c:v>
                </c:pt>
                <c:pt idx="84">
                  <c:v>1.9460885319694324E-2</c:v>
                </c:pt>
                <c:pt idx="85">
                  <c:v>1.9041120770272469E-2</c:v>
                </c:pt>
                <c:pt idx="86">
                  <c:v>1.6217696531492017E-2</c:v>
                </c:pt>
                <c:pt idx="87">
                  <c:v>1.1741244212105449E-2</c:v>
                </c:pt>
                <c:pt idx="88">
                  <c:v>6.8018671482857826E-3</c:v>
                </c:pt>
                <c:pt idx="89">
                  <c:v>2.7127411995869345E-3</c:v>
                </c:pt>
                <c:pt idx="90">
                  <c:v>5.6099565643345675E-4</c:v>
                </c:pt>
                <c:pt idx="91">
                  <c:v>9.1869057147084894E-4</c:v>
                </c:pt>
                <c:pt idx="92">
                  <c:v>3.6907296761932292E-3</c:v>
                </c:pt>
                <c:pt idx="93">
                  <c:v>8.1401425415300009E-3</c:v>
                </c:pt>
                <c:pt idx="94">
                  <c:v>1.3084014502645571E-2</c:v>
                </c:pt>
                <c:pt idx="95">
                  <c:v>1.720797469288872E-2</c:v>
                </c:pt>
                <c:pt idx="96">
                  <c:v>1.9415632839232543E-2</c:v>
                </c:pt>
                <c:pt idx="97">
                  <c:v>1.9120064042753234E-2</c:v>
                </c:pt>
                <c:pt idx="98">
                  <c:v>1.6399847809198006E-2</c:v>
                </c:pt>
                <c:pt idx="99">
                  <c:v>1.1978177011779617E-2</c:v>
                </c:pt>
                <c:pt idx="100">
                  <c:v>7.0305908480661422E-3</c:v>
                </c:pt>
                <c:pt idx="101">
                  <c:v>2.8724476373971821E-3</c:v>
                </c:pt>
                <c:pt idx="102">
                  <c:v>6.0922550267627021E-4</c:v>
                </c:pt>
                <c:pt idx="103">
                  <c:v>8.4262150685822748E-4</c:v>
                </c:pt>
                <c:pt idx="104">
                  <c:v>3.5105853155708352E-3</c:v>
                </c:pt>
                <c:pt idx="105">
                  <c:v>7.9038158119905805E-3</c:v>
                </c:pt>
                <c:pt idx="106">
                  <c:v>1.2854334897094566E-2</c:v>
                </c:pt>
                <c:pt idx="107">
                  <c:v>1.7046004509173672E-2</c:v>
                </c:pt>
                <c:pt idx="108">
                  <c:v>1.936443324326052E-2</c:v>
                </c:pt>
                <c:pt idx="109">
                  <c:v>1.9193246887310566E-2</c:v>
                </c:pt>
                <c:pt idx="110">
                  <c:v>1.6577956805855595E-2</c:v>
                </c:pt>
                <c:pt idx="111">
                  <c:v>1.2213860352456226E-2</c:v>
                </c:pt>
                <c:pt idx="112">
                  <c:v>7.2611900903155778E-3</c:v>
                </c:pt>
                <c:pt idx="113">
                  <c:v>3.0366559900458423E-3</c:v>
                </c:pt>
                <c:pt idx="114">
                  <c:v>6.6338676336733275E-4</c:v>
                </c:pt>
                <c:pt idx="115">
                  <c:v>7.7233643877626531E-4</c:v>
                </c:pt>
                <c:pt idx="116">
                  <c:v>3.3345398083517229E-3</c:v>
                </c:pt>
                <c:pt idx="117">
                  <c:v>7.6688130773105096E-3</c:v>
                </c:pt>
                <c:pt idx="118">
                  <c:v>1.2622852432444457E-2</c:v>
                </c:pt>
                <c:pt idx="119">
                  <c:v>1.6879583917990805E-2</c:v>
                </c:pt>
                <c:pt idx="120">
                  <c:v>1.9307318870540303E-2</c:v>
                </c:pt>
                <c:pt idx="121">
                  <c:v>1.9260623080091337E-2</c:v>
                </c:pt>
                <c:pt idx="122">
                  <c:v>1.6751911024009792E-2</c:v>
                </c:pt>
                <c:pt idx="123">
                  <c:v>1.2448145371481567E-2</c:v>
                </c:pt>
                <c:pt idx="124">
                  <c:v>7.4935192235996758E-3</c:v>
                </c:pt>
                <c:pt idx="125">
                  <c:v>3.2052625400208258E-3</c:v>
                </c:pt>
                <c:pt idx="126">
                  <c:v>7.234452290945043E-4</c:v>
                </c:pt>
                <c:pt idx="127">
                  <c:v>7.0787976077913881E-4</c:v>
                </c:pt>
                <c:pt idx="128">
                  <c:v>3.1627043486531438E-3</c:v>
                </c:pt>
                <c:pt idx="129">
                  <c:v>7.4352827702560973E-3</c:v>
                </c:pt>
                <c:pt idx="130">
                  <c:v>1.2389713317981353E-2</c:v>
                </c:pt>
                <c:pt idx="131">
                  <c:v>1.6708818034152459E-2</c:v>
                </c:pt>
                <c:pt idx="132">
                  <c:v>1.924432579573402E-2</c:v>
                </c:pt>
                <c:pt idx="133">
                  <c:v>1.9322150064848088E-2</c:v>
                </c:pt>
                <c:pt idx="134">
                  <c:v>1.6921600590440181E-2</c:v>
                </c:pt>
                <c:pt idx="135">
                  <c:v>1.2680884089420336E-2</c:v>
                </c:pt>
                <c:pt idx="136">
                  <c:v>7.7274315038687418E-3</c:v>
                </c:pt>
                <c:pt idx="137">
                  <c:v>3.3781607918098666E-3</c:v>
                </c:pt>
                <c:pt idx="138">
                  <c:v>7.8936296564311532E-4</c:v>
                </c:pt>
                <c:pt idx="139">
                  <c:v>6.4929218508685837E-4</c:v>
                </c:pt>
                <c:pt idx="140">
                  <c:v>2.9951874714344616E-3</c:v>
                </c:pt>
                <c:pt idx="141">
                  <c:v>7.2033723935746126E-3</c:v>
                </c:pt>
                <c:pt idx="142">
                  <c:v>1.2155064809366928E-2</c:v>
                </c:pt>
                <c:pt idx="143">
                  <c:v>1.6533814717050919E-2</c:v>
                </c:pt>
                <c:pt idx="144">
                  <c:v>1.917549380661902E-2</c:v>
                </c:pt>
                <c:pt idx="145">
                  <c:v>1.9377788979817484E-2</c:v>
                </c:pt>
                <c:pt idx="146">
                  <c:v>1.7086918325587289E-2</c:v>
                </c:pt>
                <c:pt idx="147">
                  <c:v>1.2911929503507729E-2</c:v>
                </c:pt>
                <c:pt idx="148">
                  <c:v>7.9627791871088593E-3</c:v>
                </c:pt>
                <c:pt idx="149">
                  <c:v>3.5552415391713484E-3</c:v>
                </c:pt>
                <c:pt idx="150">
                  <c:v>8.6109833795791743E-4</c:v>
                </c:pt>
                <c:pt idx="151">
                  <c:v>5.9661071686796584E-4</c:v>
                </c:pt>
                <c:pt idx="152">
                  <c:v>2.832094983945794E-3</c:v>
                </c:pt>
                <c:pt idx="153">
                  <c:v>6.9732284268305784E-3</c:v>
                </c:pt>
                <c:pt idx="154">
                  <c:v>1.1919055115628551E-2</c:v>
                </c:pt>
                <c:pt idx="155">
                  <c:v>1.6354684502535469E-2</c:v>
                </c:pt>
                <c:pt idx="156">
                  <c:v>1.9100866378952568E-2</c:v>
                </c:pt>
                <c:pt idx="157">
                  <c:v>1.9427504682270381E-2</c:v>
                </c:pt>
                <c:pt idx="158">
                  <c:v>1.7247759811223187E-2</c:v>
                </c:pt>
                <c:pt idx="159">
                  <c:v>1.3141135680508178E-2</c:v>
                </c:pt>
                <c:pt idx="160">
                  <c:v>8.1994136226789527E-3</c:v>
                </c:pt>
                <c:pt idx="161">
                  <c:v>3.7363929341097894E-3</c:v>
                </c:pt>
                <c:pt idx="162">
                  <c:v>9.386060364402275E-4</c:v>
                </c:pt>
                <c:pt idx="163">
                  <c:v>5.498686308669274E-4</c:v>
                </c:pt>
                <c:pt idx="164">
                  <c:v>2.673529898897868E-3</c:v>
                </c:pt>
                <c:pt idx="165">
                  <c:v>6.7449962338861583E-3</c:v>
                </c:pt>
                <c:pt idx="166">
                  <c:v>1.1681833305551548E-2</c:v>
                </c:pt>
                <c:pt idx="167">
                  <c:v>1.6171540533082521E-2</c:v>
                </c:pt>
                <c:pt idx="168">
                  <c:v>1.9020490649018635E-2</c:v>
                </c:pt>
                <c:pt idx="169">
                  <c:v>1.947126577070242E-2</c:v>
                </c:pt>
                <c:pt idx="170">
                  <c:v>1.7404023456418161E-2</c:v>
                </c:pt>
                <c:pt idx="171">
                  <c:v>1.3368357848887577E-2</c:v>
                </c:pt>
                <c:pt idx="172">
                  <c:v>8.4371853471976645E-3</c:v>
                </c:pt>
                <c:pt idx="173">
                  <c:v>3.9215005575214696E-3</c:v>
                </c:pt>
                <c:pt idx="174">
                  <c:v>1.0218371055664265E-3</c:v>
                </c:pt>
                <c:pt idx="175">
                  <c:v>5.090954503871038E-4</c:v>
                </c:pt>
                <c:pt idx="176">
                  <c:v>2.519592369396972E-3</c:v>
                </c:pt>
                <c:pt idx="177">
                  <c:v>6.5188199710903092E-3</c:v>
                </c:pt>
                <c:pt idx="178">
                  <c:v>1.1443549213507091E-2</c:v>
                </c:pt>
                <c:pt idx="179">
                  <c:v>1.5984498486351764E-2</c:v>
                </c:pt>
                <c:pt idx="180">
                  <c:v>1.8934417383850911E-2</c:v>
                </c:pt>
                <c:pt idx="181">
                  <c:v>1.9509044604672267E-2</c:v>
                </c:pt>
                <c:pt idx="182">
                  <c:v>1.755561056170463E-2</c:v>
                </c:pt>
                <c:pt idx="183">
                  <c:v>1.359345249025422E-2</c:v>
                </c:pt>
                <c:pt idx="184">
                  <c:v>8.6759441789475422E-3</c:v>
                </c:pt>
                <c:pt idx="185">
                  <c:v>4.1104474914639422E-3</c:v>
                </c:pt>
                <c:pt idx="186">
                  <c:v>1.1107389748093348E-3</c:v>
                </c:pt>
                <c:pt idx="187">
                  <c:v>4.7431692864377447E-4</c:v>
                </c:pt>
                <c:pt idx="188">
                  <c:v>2.3703796256888121E-3</c:v>
                </c:pt>
                <c:pt idx="189">
                  <c:v>6.2948424962101521E-3</c:v>
                </c:pt>
                <c:pt idx="190">
                  <c:v>1.120435334483917E-2</c:v>
                </c:pt>
                <c:pt idx="191">
                  <c:v>1.5793676502108861E-2</c:v>
                </c:pt>
                <c:pt idx="192">
                  <c:v>1.884270094916865E-2</c:v>
                </c:pt>
                <c:pt idx="193">
                  <c:v>1.9540817322258611E-2</c:v>
                </c:pt>
                <c:pt idx="194">
                  <c:v>1.7702425381417954E-2</c:v>
                </c:pt>
                <c:pt idx="195">
                  <c:v>1.3816277430008133E-2</c:v>
                </c:pt>
                <c:pt idx="196">
                  <c:v>8.9155393127330097E-3</c:v>
                </c:pt>
                <c:pt idx="197">
                  <c:v>4.3031143930039473E-3</c:v>
                </c:pt>
                <c:pt idx="198">
                  <c:v>1.2052554918410981E-3</c:v>
                </c:pt>
                <c:pt idx="199">
                  <c:v>4.4555503249542918E-4</c:v>
                </c:pt>
                <c:pt idx="200">
                  <c:v>2.2259859137350557E-3</c:v>
                </c:pt>
                <c:pt idx="201">
                  <c:v>6.0732052782235119E-3</c:v>
                </c:pt>
                <c:pt idx="202">
                  <c:v>1.0964396780785255E-2</c:v>
                </c:pt>
                <c:pt idx="203">
                  <c:v>1.5599195107609027E-2</c:v>
                </c:pt>
                <c:pt idx="204">
                  <c:v>1.8745399275037693E-2</c:v>
                </c:pt>
                <c:pt idx="205">
                  <c:v>1.9566563855132037E-2</c:v>
                </c:pt>
                <c:pt idx="206">
                  <c:v>1.7844375184171101E-2</c:v>
                </c:pt>
                <c:pt idx="207">
                  <c:v>1.4036691927141406E-2</c:v>
                </c:pt>
                <c:pt idx="208">
                  <c:v>9.1558194151278617E-3</c:v>
                </c:pt>
                <c:pt idx="209">
                  <c:v>4.4993795695934006E-3</c:v>
                </c:pt>
                <c:pt idx="210">
                  <c:v>1.3053269580071778E-3</c:v>
                </c:pt>
                <c:pt idx="211">
                  <c:v>4.2282792857282613E-4</c:v>
                </c:pt>
                <c:pt idx="212">
                  <c:v>2.0865024357017547E-3</c:v>
                </c:pt>
                <c:pt idx="213">
                  <c:v>5.8540483079477105E-3</c:v>
                </c:pt>
                <c:pt idx="214">
                  <c:v>1.0723831083054322E-2</c:v>
                </c:pt>
                <c:pt idx="215">
                  <c:v>1.5401177141469448E-2</c:v>
                </c:pt>
                <c:pt idx="216">
                  <c:v>1.8642573819280969E-2</c:v>
                </c:pt>
                <c:pt idx="217">
                  <c:v>1.9586267941230525E-2</c:v>
                </c:pt>
                <c:pt idx="218">
                  <c:v>1.7981370311426322E-2</c:v>
                </c:pt>
                <c:pt idx="219">
                  <c:v>1.4254556763129594E-2</c:v>
                </c:pt>
                <c:pt idx="220">
                  <c:v>9.3966327200781293E-3</c:v>
                </c:pt>
                <c:pt idx="221">
                  <c:v>4.6991190559472294E-3</c:v>
                </c:pt>
                <c:pt idx="222">
                  <c:v>1.4108901660230106E-3</c:v>
                </c:pt>
                <c:pt idx="223">
                  <c:v>4.0614997180192194E-4</c:v>
                </c:pt>
                <c:pt idx="224">
                  <c:v>1.9520172923408598E-3</c:v>
                </c:pt>
                <c:pt idx="225">
                  <c:v>5.6375100096224696E-3</c:v>
                </c:pt>
                <c:pt idx="226">
                  <c:v>1.0482808198101523E-2</c:v>
                </c:pt>
                <c:pt idx="227">
                  <c:v>1.5199747676081656E-2</c:v>
                </c:pt>
                <c:pt idx="228">
                  <c:v>1.8534289528662189E-2</c:v>
                </c:pt>
                <c:pt idx="229">
                  <c:v>1.9599917135030995E-2</c:v>
                </c:pt>
                <c:pt idx="230">
                  <c:v>1.8113324234122562E-2</c:v>
                </c:pt>
                <c:pt idx="231">
                  <c:v>1.4469734329884371E-2</c:v>
                </c:pt>
                <c:pt idx="232">
                  <c:v>9.637827124734601E-3</c:v>
                </c:pt>
                <c:pt idx="233">
                  <c:v>4.9022066923249475E-3</c:v>
                </c:pt>
                <c:pt idx="234">
                  <c:v>1.5218784399038353E-3</c:v>
                </c:pt>
                <c:pt idx="235">
                  <c:v>3.9553169633781832E-4</c:v>
                </c:pt>
                <c:pt idx="236">
                  <c:v>1.822615427358551E-3</c:v>
                </c:pt>
                <c:pt idx="237">
                  <c:v>5.4237271534820115E-3</c:v>
                </c:pt>
                <c:pt idx="238">
                  <c:v>1.0241480361133856E-2</c:v>
                </c:pt>
                <c:pt idx="239">
                  <c:v>1.499503393861714E-2</c:v>
                </c:pt>
                <c:pt idx="240">
                  <c:v>1.8420614797854267E-2</c:v>
                </c:pt>
                <c:pt idx="241">
                  <c:v>1.9607502815410051E-2</c:v>
                </c:pt>
                <c:pt idx="242">
                  <c:v>1.8240153607341061E-2</c:v>
                </c:pt>
                <c:pt idx="243">
                  <c:v>1.4682088716627061E-2</c:v>
                </c:pt>
                <c:pt idx="244">
                  <c:v>9.8792502855460911E-3</c:v>
                </c:pt>
                <c:pt idx="245">
                  <c:v>5.108514204211427E-3</c:v>
                </c:pt>
                <c:pt idx="246">
                  <c:v>1.6382216770748515E-3</c:v>
                </c:pt>
                <c:pt idx="247">
                  <c:v>3.9097980891046987E-4</c:v>
                </c:pt>
                <c:pt idx="248">
                  <c:v>1.6983785737413129E-3</c:v>
                </c:pt>
                <c:pt idx="249">
                  <c:v>5.2128347693488055E-3</c:v>
                </c:pt>
                <c:pt idx="250">
                  <c:v>1.0000000000003065E-2</c:v>
                </c:pt>
                <c:pt idx="251">
                  <c:v>1.4787165230648946E-2</c:v>
                </c:pt>
                <c:pt idx="252">
                  <c:v>1.8301621426261783E-2</c:v>
                </c:pt>
                <c:pt idx="253">
                  <c:v>1.9609020191089538E-2</c:v>
                </c:pt>
                <c:pt idx="254">
                  <c:v>1.8361778322922157E-2</c:v>
                </c:pt>
                <c:pt idx="255">
                  <c:v>1.4891485795790823E-2</c:v>
                </c:pt>
                <c:pt idx="256">
                  <c:v>1.0120749714456541E-2</c:v>
                </c:pt>
                <c:pt idx="257">
                  <c:v>5.3179112833676096E-3</c:v>
                </c:pt>
                <c:pt idx="258">
                  <c:v>1.7598463926602973E-3</c:v>
                </c:pt>
                <c:pt idx="259">
                  <c:v>3.9249718458986868E-4</c:v>
                </c:pt>
                <c:pt idx="260">
                  <c:v>1.5793852021444895E-3</c:v>
                </c:pt>
                <c:pt idx="261">
                  <c:v>5.0049660613881103E-3</c:v>
                </c:pt>
                <c:pt idx="262">
                  <c:v>9.7585196388635664E-3</c:v>
                </c:pt>
                <c:pt idx="263">
                  <c:v>1.4576272846523386E-2</c:v>
                </c:pt>
                <c:pt idx="264">
                  <c:v>1.8177384572640079E-2</c:v>
                </c:pt>
                <c:pt idx="265">
                  <c:v>1.9604468303662411E-2</c:v>
                </c:pt>
                <c:pt idx="266">
                  <c:v>1.8478121560097416E-2</c:v>
                </c:pt>
                <c:pt idx="267">
                  <c:v>1.5097793307677279E-2</c:v>
                </c:pt>
                <c:pt idx="268">
                  <c:v>1.0362172875259271E-2</c:v>
                </c:pt>
                <c:pt idx="269">
                  <c:v>5.5302656701179424E-3</c:v>
                </c:pt>
                <c:pt idx="270">
                  <c:v>1.8866757658741792E-3</c:v>
                </c:pt>
                <c:pt idx="271">
                  <c:v>4.0008286496912194E-4</c:v>
                </c:pt>
                <c:pt idx="272">
                  <c:v>1.4657104713406341E-3</c:v>
                </c:pt>
                <c:pt idx="273">
                  <c:v>4.8002523239161574E-3</c:v>
                </c:pt>
                <c:pt idx="274">
                  <c:v>9.5171918019046203E-3</c:v>
                </c:pt>
                <c:pt idx="275">
                  <c:v>1.4362489990375217E-2</c:v>
                </c:pt>
                <c:pt idx="276">
                  <c:v>1.8047982707657721E-2</c:v>
                </c:pt>
                <c:pt idx="277">
                  <c:v>1.9593850028197954E-2</c:v>
                </c:pt>
                <c:pt idx="278">
                  <c:v>1.8589109833976221E-2</c:v>
                </c:pt>
                <c:pt idx="279">
                  <c:v>1.5300880944047683E-2</c:v>
                </c:pt>
                <c:pt idx="280">
                  <c:v>1.0603367279920129E-2</c:v>
                </c:pt>
                <c:pt idx="281">
                  <c:v>5.7454432368649134E-3</c:v>
                </c:pt>
                <c:pt idx="282">
                  <c:v>2.018629688575157E-3</c:v>
                </c:pt>
                <c:pt idx="283">
                  <c:v>4.1373205876936713E-4</c:v>
                </c:pt>
                <c:pt idx="284">
                  <c:v>1.3574261807179269E-3</c:v>
                </c:pt>
                <c:pt idx="285">
                  <c:v>4.5988228585320404E-3</c:v>
                </c:pt>
                <c:pt idx="286">
                  <c:v>9.2761689169431026E-3</c:v>
                </c:pt>
                <c:pt idx="287">
                  <c:v>1.4145951692053883E-2</c:v>
                </c:pt>
                <c:pt idx="288">
                  <c:v>1.7913497564301724E-2</c:v>
                </c:pt>
                <c:pt idx="289">
                  <c:v>1.957717207142734E-2</c:v>
                </c:pt>
                <c:pt idx="290">
                  <c:v>1.8694673041990222E-2</c:v>
                </c:pt>
                <c:pt idx="291">
                  <c:v>1.5500620430405176E-2</c:v>
                </c:pt>
                <c:pt idx="292">
                  <c:v>1.0844180584866067E-2</c:v>
                </c:pt>
                <c:pt idx="293">
                  <c:v>5.9633080728609409E-3</c:v>
                </c:pt>
                <c:pt idx="294">
                  <c:v>2.1556248158278923E-3</c:v>
                </c:pt>
                <c:pt idx="295">
                  <c:v>4.3343614486823876E-4</c:v>
                </c:pt>
                <c:pt idx="296">
                  <c:v>1.2546007249630662E-3</c:v>
                </c:pt>
                <c:pt idx="297">
                  <c:v>4.4008048923888593E-3</c:v>
                </c:pt>
                <c:pt idx="298">
                  <c:v>9.0356032192165144E-3</c:v>
                </c:pt>
                <c:pt idx="299">
                  <c:v>1.3926794721782109E-2</c:v>
                </c:pt>
                <c:pt idx="300">
                  <c:v>1.7774014086265982E-2</c:v>
                </c:pt>
                <c:pt idx="301">
                  <c:v>1.9554444967505243E-2</c:v>
                </c:pt>
                <c:pt idx="302">
                  <c:v>1.8794744508158191E-2</c:v>
                </c:pt>
                <c:pt idx="303">
                  <c:v>1.5696885606994643E-2</c:v>
                </c:pt>
                <c:pt idx="304">
                  <c:v>1.1084460687269634E-2</c:v>
                </c:pt>
                <c:pt idx="305">
                  <c:v>6.1837225699902564E-3</c:v>
                </c:pt>
                <c:pt idx="306">
                  <c:v>2.2975746185836519E-3</c:v>
                </c:pt>
                <c:pt idx="307">
                  <c:v>4.5918267774120309E-4</c:v>
                </c:pt>
                <c:pt idx="308">
                  <c:v>1.157299050830358E-3</c:v>
                </c:pt>
                <c:pt idx="309">
                  <c:v>4.2063234978925576E-3</c:v>
                </c:pt>
                <c:pt idx="310">
                  <c:v>8.7956466551669631E-3</c:v>
                </c:pt>
                <c:pt idx="311">
                  <c:v>1.3705157503791482E-2</c:v>
                </c:pt>
                <c:pt idx="312">
                  <c:v>1.7629620374314914E-2</c:v>
                </c:pt>
                <c:pt idx="313">
                  <c:v>1.9525683071356457E-2</c:v>
                </c:pt>
                <c:pt idx="314">
                  <c:v>1.888926102519E-2</c:v>
                </c:pt>
                <c:pt idx="315">
                  <c:v>1.5889552508538143E-2</c:v>
                </c:pt>
                <c:pt idx="316">
                  <c:v>1.1324055821050741E-2</c:v>
                </c:pt>
                <c:pt idx="317">
                  <c:v>6.4065475097482014E-3</c:v>
                </c:pt>
                <c:pt idx="318">
                  <c:v>2.4443894382942671E-3</c:v>
                </c:pt>
                <c:pt idx="319">
                  <c:v>4.9095539532812934E-4</c:v>
                </c:pt>
                <c:pt idx="320">
                  <c:v>1.0655826161497411E-3</c:v>
                </c:pt>
                <c:pt idx="321">
                  <c:v>4.0155015136530388E-3</c:v>
                </c:pt>
                <c:pt idx="322">
                  <c:v>8.5564507864947029E-3</c:v>
                </c:pt>
                <c:pt idx="323">
                  <c:v>1.3481180028915433E-2</c:v>
                </c:pt>
                <c:pt idx="324">
                  <c:v>1.7480407630601401E-2</c:v>
                </c:pt>
                <c:pt idx="325">
                  <c:v>1.9490904549613199E-2</c:v>
                </c:pt>
                <c:pt idx="326">
                  <c:v>1.8978162894434505E-2</c:v>
                </c:pt>
                <c:pt idx="327">
                  <c:v>1.6078499442477193E-2</c:v>
                </c:pt>
                <c:pt idx="328">
                  <c:v>1.1562814652804924E-2</c:v>
                </c:pt>
                <c:pt idx="329">
                  <c:v>6.6316421511108167E-3</c:v>
                </c:pt>
                <c:pt idx="330">
                  <c:v>2.5959765435835057E-3</c:v>
                </c:pt>
                <c:pt idx="331">
                  <c:v>5.2873422929729024E-4</c:v>
                </c:pt>
                <c:pt idx="332">
                  <c:v>9.7950935098352365E-4</c:v>
                </c:pt>
                <c:pt idx="333">
                  <c:v>3.8284594669188293E-3</c:v>
                </c:pt>
                <c:pt idx="334">
                  <c:v>8.3181666944545044E-3</c:v>
                </c:pt>
                <c:pt idx="335">
                  <c:v>1.3255003766111389E-2</c:v>
                </c:pt>
                <c:pt idx="336">
                  <c:v>1.7326470101103282E-2</c:v>
                </c:pt>
                <c:pt idx="337">
                  <c:v>1.9450131369132644E-2</c:v>
                </c:pt>
                <c:pt idx="338">
                  <c:v>1.9061393963559187E-2</c:v>
                </c:pt>
                <c:pt idx="339">
                  <c:v>1.6263607065892201E-2</c:v>
                </c:pt>
                <c:pt idx="340">
                  <c:v>1.1800586377319341E-2</c:v>
                </c:pt>
                <c:pt idx="341">
                  <c:v>6.8588643194943191E-3</c:v>
                </c:pt>
                <c:pt idx="342">
                  <c:v>2.7522401887756591E-3</c:v>
                </c:pt>
                <c:pt idx="343">
                  <c:v>5.7249531772846324E-4</c:v>
                </c:pt>
                <c:pt idx="344">
                  <c:v>8.9913362104802029E-4</c:v>
                </c:pt>
                <c:pt idx="345">
                  <c:v>3.645315497469135E-3</c:v>
                </c:pt>
                <c:pt idx="346">
                  <c:v>8.0809448843689284E-3</c:v>
                </c:pt>
                <c:pt idx="347">
                  <c:v>1.3026771573171111E-2</c:v>
                </c:pt>
                <c:pt idx="348">
                  <c:v>1.7167905016052483E-2</c:v>
                </c:pt>
                <c:pt idx="349">
                  <c:v>1.9403389283132441E-2</c:v>
                </c:pt>
                <c:pt idx="350">
                  <c:v>1.9138901662042889E-2</c:v>
                </c:pt>
                <c:pt idx="351">
                  <c:v>1.6444758460827377E-2</c:v>
                </c:pt>
                <c:pt idx="352">
                  <c:v>1.2037220812893698E-2</c:v>
                </c:pt>
                <c:pt idx="353">
                  <c:v>7.0880704964906126E-3</c:v>
                </c:pt>
                <c:pt idx="354">
                  <c:v>2.9130816744085742E-3</c:v>
                </c:pt>
                <c:pt idx="355">
                  <c:v>6.2221102018215381E-4</c:v>
                </c:pt>
                <c:pt idx="356">
                  <c:v>8.2450619338280242E-4</c:v>
                </c:pt>
                <c:pt idx="357">
                  <c:v>3.466185282947194E-3</c:v>
                </c:pt>
                <c:pt idx="358">
                  <c:v>7.8449351906347883E-3</c:v>
                </c:pt>
                <c:pt idx="359">
                  <c:v>1.2796627606422913E-2</c:v>
                </c:pt>
                <c:pt idx="360">
                  <c:v>1.7004812528566744E-2</c:v>
                </c:pt>
                <c:pt idx="361">
                  <c:v>1.9350707814912566E-2</c:v>
                </c:pt>
                <c:pt idx="362">
                  <c:v>1.9210637034356385E-2</c:v>
                </c:pt>
                <c:pt idx="363">
                  <c:v>1.6621839208185732E-2</c:v>
                </c:pt>
                <c:pt idx="364">
                  <c:v>1.2272568496129553E-2</c:v>
                </c:pt>
                <c:pt idx="365">
                  <c:v>7.3191159105737954E-3</c:v>
                </c:pt>
                <c:pt idx="366">
                  <c:v>3.0783994095586091E-3</c:v>
                </c:pt>
                <c:pt idx="367">
                  <c:v>6.7784993515152274E-4</c:v>
                </c:pt>
                <c:pt idx="368">
                  <c:v>7.5567420426530532E-4</c:v>
                </c:pt>
                <c:pt idx="369">
                  <c:v>3.2911819658488317E-3</c:v>
                </c:pt>
                <c:pt idx="370">
                  <c:v>7.6102866820161276E-3</c:v>
                </c:pt>
                <c:pt idx="371">
                  <c:v>1.2564717229745609E-2</c:v>
                </c:pt>
                <c:pt idx="372">
                  <c:v>1.6837295651345029E-2</c:v>
                </c:pt>
                <c:pt idx="373">
                  <c:v>1.9292120239221344E-2</c:v>
                </c:pt>
                <c:pt idx="374">
                  <c:v>1.9276554770903901E-2</c:v>
                </c:pt>
                <c:pt idx="375">
                  <c:v>1.6794737459977945E-2</c:v>
                </c:pt>
                <c:pt idx="376">
                  <c:v>1.2506480776394414E-2</c:v>
                </c:pt>
                <c:pt idx="377">
                  <c:v>7.5518546285167302E-3</c:v>
                </c:pt>
                <c:pt idx="378">
                  <c:v>3.248088975988959E-3</c:v>
                </c:pt>
                <c:pt idx="379">
                  <c:v>7.3937691990936443E-4</c:v>
                </c:pt>
                <c:pt idx="380">
                  <c:v>6.9268112946013522E-4</c:v>
                </c:pt>
                <c:pt idx="381">
                  <c:v>3.1204160820073839E-3</c:v>
                </c:pt>
                <c:pt idx="382">
                  <c:v>7.3771475675572405E-3</c:v>
                </c:pt>
                <c:pt idx="383">
                  <c:v>1.2331186922686956E-2</c:v>
                </c:pt>
                <c:pt idx="384">
                  <c:v>1.6665460191649557E-2</c:v>
                </c:pt>
              </c:numCache>
            </c:numRef>
          </c:xVal>
          <c:yVal>
            <c:numRef>
              <c:f>Sheet2!$X$16:$X$400</c:f>
              <c:numCache>
                <c:formatCode>0.00E+00</c:formatCode>
                <c:ptCount val="385"/>
                <c:pt idx="0">
                  <c:v>1.013633872659335E-2</c:v>
                </c:pt>
                <c:pt idx="1">
                  <c:v>9.6054520810928204E-3</c:v>
                </c:pt>
                <c:pt idx="2">
                  <c:v>8.1225359311182313E-3</c:v>
                </c:pt>
                <c:pt idx="3">
                  <c:v>5.9941356282611812E-3</c:v>
                </c:pt>
                <c:pt idx="4">
                  <c:v>3.6602296697402469E-3</c:v>
                </c:pt>
                <c:pt idx="5">
                  <c:v>1.6032782557824099E-3</c:v>
                </c:pt>
                <c:pt idx="6">
                  <c:v>2.4849011744736951E-4</c:v>
                </c:pt>
                <c:pt idx="7">
                  <c:v>-1.2407575055701646E-4</c:v>
                </c:pt>
                <c:pt idx="8">
                  <c:v>5.6259669546159397E-4</c:v>
                </c:pt>
                <c:pt idx="9">
                  <c:v>2.166559951325941E-3</c:v>
                </c:pt>
                <c:pt idx="10">
                  <c:v>4.3562460587145829E-3</c:v>
                </c:pt>
                <c:pt idx="11">
                  <c:v>6.6790076459764414E-3</c:v>
                </c:pt>
                <c:pt idx="12">
                  <c:v>8.6546882542028747E-3</c:v>
                </c:pt>
                <c:pt idx="13">
                  <c:v>9.8748792847741206E-3</c:v>
                </c:pt>
                <c:pt idx="14">
                  <c:v>1.0087345378002571E-2</c:v>
                </c:pt>
                <c:pt idx="15">
                  <c:v>9.2481659836594603E-3</c:v>
                </c:pt>
                <c:pt idx="16">
                  <c:v>7.5308145260458165E-3</c:v>
                </c:pt>
                <c:pt idx="17">
                  <c:v>5.290298337430238E-3</c:v>
                </c:pt>
                <c:pt idx="18">
                  <c:v>2.9897722784551317E-3</c:v>
                </c:pt>
                <c:pt idx="19">
                  <c:v>1.1047963257289411E-3</c:v>
                </c:pt>
                <c:pt idx="20">
                  <c:v>2.5028799568763526E-5</c:v>
                </c:pt>
                <c:pt idx="21">
                  <c:v>-2.6322995991687196E-5</c:v>
                </c:pt>
                <c:pt idx="22">
                  <c:v>9.6135627574426565E-4</c:v>
                </c:pt>
                <c:pt idx="23">
                  <c:v>2.7838956037460074E-3</c:v>
                </c:pt>
                <c:pt idx="24">
                  <c:v>5.0645434372927414E-3</c:v>
                </c:pt>
                <c:pt idx="25">
                  <c:v>7.3318489853177026E-3</c:v>
                </c:pt>
                <c:pt idx="26">
                  <c:v>9.117119546350954E-3</c:v>
                </c:pt>
                <c:pt idx="27">
                  <c:v>1.005130769190006E-2</c:v>
                </c:pt>
                <c:pt idx="28">
                  <c:v>9.9412999856220291E-3</c:v>
                </c:pt>
                <c:pt idx="29">
                  <c:v>8.8098369924499761E-3</c:v>
                </c:pt>
                <c:pt idx="30">
                  <c:v>6.8908123961640838E-3</c:v>
                </c:pt>
                <c:pt idx="31">
                  <c:v>4.5809229820759191E-3</c:v>
                </c:pt>
                <c:pt idx="32">
                  <c:v>2.3576643001472991E-3</c:v>
                </c:pt>
                <c:pt idx="33">
                  <c:v>6.8062377502295759E-4</c:v>
                </c:pt>
                <c:pt idx="34">
                  <c:v>-1.0352425340511209E-4</c:v>
                </c:pt>
                <c:pt idx="35">
                  <c:v>1.6731766931355111E-4</c:v>
                </c:pt>
                <c:pt idx="36">
                  <c:v>1.4371616625243559E-3</c:v>
                </c:pt>
                <c:pt idx="37">
                  <c:v>3.4435082090617697E-3</c:v>
                </c:pt>
                <c:pt idx="38">
                  <c:v>5.7716095111265331E-3</c:v>
                </c:pt>
                <c:pt idx="39">
                  <c:v>7.9402052950379026E-3</c:v>
                </c:pt>
                <c:pt idx="40">
                  <c:v>9.5010079370819196E-3</c:v>
                </c:pt>
                <c:pt idx="41">
                  <c:v>1.0131371551529472E-2</c:v>
                </c:pt>
                <c:pt idx="42">
                  <c:v>9.7009886791056248E-3</c:v>
                </c:pt>
                <c:pt idx="43">
                  <c:v>8.2988271747679206E-3</c:v>
                </c:pt>
                <c:pt idx="44">
                  <c:v>6.2147389572136114E-3</c:v>
                </c:pt>
                <c:pt idx="45">
                  <c:v>3.8795424212699132E-3</c:v>
                </c:pt>
                <c:pt idx="46">
                  <c:v>1.7759645526545739E-3</c:v>
                </c:pt>
                <c:pt idx="47">
                  <c:v>3.3885260644897806E-4</c:v>
                </c:pt>
                <c:pt idx="48">
                  <c:v>-1.3471661577889402E-4</c:v>
                </c:pt>
                <c:pt idx="49">
                  <c:v>4.5315213361033966E-4</c:v>
                </c:pt>
                <c:pt idx="50">
                  <c:v>1.9809358457297003E-3</c:v>
                </c:pt>
                <c:pt idx="51">
                  <c:v>4.1328142395783843E-3</c:v>
                </c:pt>
                <c:pt idx="52">
                  <c:v>6.4639554756496321E-3</c:v>
                </c:pt>
                <c:pt idx="53">
                  <c:v>8.4924708714104232E-3</c:v>
                </c:pt>
                <c:pt idx="54">
                  <c:v>9.7990299305169368E-3</c:v>
                </c:pt>
                <c:pt idx="55">
                  <c:v>1.0113543473514097E-2</c:v>
                </c:pt>
                <c:pt idx="56">
                  <c:v>9.3709959129592794E-3</c:v>
                </c:pt>
                <c:pt idx="57">
                  <c:v>7.7248851408449806E-3</c:v>
                </c:pt>
                <c:pt idx="58">
                  <c:v>5.5154917626574693E-3</c:v>
                </c:pt>
                <c:pt idx="59">
                  <c:v>3.1995369962008607E-3</c:v>
                </c:pt>
                <c:pt idx="60">
                  <c:v>1.2557702085036733E-3</c:v>
                </c:pt>
                <c:pt idx="61">
                  <c:v>8.6002839379572E-5</c:v>
                </c:pt>
                <c:pt idx="62">
                  <c:v>-6.7953226220161613E-5</c:v>
                </c:pt>
                <c:pt idx="63">
                  <c:v>8.2572749034636708E-4</c:v>
                </c:pt>
                <c:pt idx="64">
                  <c:v>2.5823051644596807E-3</c:v>
                </c:pt>
                <c:pt idx="65">
                  <c:v>4.8386637017150489E-3</c:v>
                </c:pt>
                <c:pt idx="66">
                  <c:v>7.1283733440107291E-3</c:v>
                </c:pt>
                <c:pt idx="67">
                  <c:v>8.9781100619636747E-3</c:v>
                </c:pt>
                <c:pt idx="68">
                  <c:v>1.0005500116799695E-2</c:v>
                </c:pt>
                <c:pt idx="69">
                  <c:v>9.9981635667478648E-3</c:v>
                </c:pt>
                <c:pt idx="70">
                  <c:v>8.9576170082220595E-3</c:v>
                </c:pt>
                <c:pt idx="71">
                  <c:v>7.0989600681549822E-3</c:v>
                </c:pt>
                <c:pt idx="72">
                  <c:v>4.8064104551395819E-3</c:v>
                </c:pt>
                <c:pt idx="73">
                  <c:v>2.5538792714172032E-3</c:v>
                </c:pt>
                <c:pt idx="74">
                  <c:v>8.0700509250283727E-4</c:v>
                </c:pt>
                <c:pt idx="75">
                  <c:v>-7.3101873603521924E-5</c:v>
                </c:pt>
                <c:pt idx="76">
                  <c:v>9.5492260167052168E-5</c:v>
                </c:pt>
                <c:pt idx="77">
                  <c:v>1.2779360640731729E-3</c:v>
                </c:pt>
                <c:pt idx="78">
                  <c:v>3.2297972068529627E-3</c:v>
                </c:pt>
                <c:pt idx="79">
                  <c:v>5.5475910003908802E-3</c:v>
                </c:pt>
                <c:pt idx="80">
                  <c:v>7.75218791779756E-3</c:v>
                </c:pt>
                <c:pt idx="81">
                  <c:v>9.3878582556918468E-3</c:v>
                </c:pt>
                <c:pt idx="82">
                  <c:v>1.0116479633503355E-2</c:v>
                </c:pt>
                <c:pt idx="83">
                  <c:v>9.7874329508580264E-3</c:v>
                </c:pt>
                <c:pt idx="84">
                  <c:v>8.4687380556913768E-3</c:v>
                </c:pt>
                <c:pt idx="85">
                  <c:v>6.4329928223231291E-3</c:v>
                </c:pt>
                <c:pt idx="86">
                  <c:v>4.1010222841376971E-3</c:v>
                </c:pt>
                <c:pt idx="87">
                  <c:v>1.9548865552815888E-3</c:v>
                </c:pt>
                <c:pt idx="88">
                  <c:v>4.3823036346005563E-4</c:v>
                </c:pt>
                <c:pt idx="89">
                  <c:v>-1.354262682472406E-4</c:v>
                </c:pt>
                <c:pt idx="90">
                  <c:v>3.5250176954984081E-4</c:v>
                </c:pt>
                <c:pt idx="91">
                  <c:v>1.8011510046300331E-3</c:v>
                </c:pt>
                <c:pt idx="92">
                  <c:v>3.9110596709939702E-3</c:v>
                </c:pt>
                <c:pt idx="93">
                  <c:v>6.2460718241776928E-3</c:v>
                </c:pt>
                <c:pt idx="94">
                  <c:v>8.3234985936829885E-3</c:v>
                </c:pt>
                <c:pt idx="95">
                  <c:v>9.7138986254109751E-3</c:v>
                </c:pt>
                <c:pt idx="96">
                  <c:v>1.0129851307895493E-2</c:v>
                </c:pt>
                <c:pt idx="97">
                  <c:v>9.4853717651205219E-3</c:v>
                </c:pt>
                <c:pt idx="98">
                  <c:v>7.9136854717928185E-3</c:v>
                </c:pt>
                <c:pt idx="99">
                  <c:v>5.7396881594696776E-3</c:v>
                </c:pt>
                <c:pt idx="100">
                  <c:v>3.4127840446165499E-3</c:v>
                </c:pt>
                <c:pt idx="101">
                  <c:v>1.4139859208560086E-3</c:v>
                </c:pt>
                <c:pt idx="102">
                  <c:v>1.5648119168208284E-4</c:v>
                </c:pt>
                <c:pt idx="103">
                  <c:v>-9.9781372812737589E-5</c:v>
                </c:pt>
                <c:pt idx="104">
                  <c:v>6.9817229332373276E-4</c:v>
                </c:pt>
                <c:pt idx="105">
                  <c:v>2.3853908628410016E-3</c:v>
                </c:pt>
                <c:pt idx="106">
                  <c:v>4.6130960116175417E-3</c:v>
                </c:pt>
                <c:pt idx="107">
                  <c:v>6.9207811505977825E-3</c:v>
                </c:pt>
                <c:pt idx="108">
                  <c:v>8.8314063930017232E-3</c:v>
                </c:pt>
                <c:pt idx="109">
                  <c:v>9.9500112505358524E-3</c:v>
                </c:pt>
                <c:pt idx="110">
                  <c:v>1.0045360046556435E-2</c:v>
                </c:pt>
                <c:pt idx="111">
                  <c:v>9.0977424756623591E-3</c:v>
                </c:pt>
                <c:pt idx="112">
                  <c:v>7.3030480771575333E-3</c:v>
                </c:pt>
                <c:pt idx="113">
                  <c:v>5.03227235567543E-3</c:v>
                </c:pt>
                <c:pt idx="114">
                  <c:v>2.7548253597450031E-3</c:v>
                </c:pt>
                <c:pt idx="115">
                  <c:v>9.4149620992237256E-4</c:v>
                </c:pt>
                <c:pt idx="116">
                  <c:v>-3.2867452009421932E-5</c:v>
                </c:pt>
                <c:pt idx="117">
                  <c:v>3.3152809732349582E-5</c:v>
                </c:pt>
                <c:pt idx="118">
                  <c:v>1.1259094235396309E-3</c:v>
                </c:pt>
                <c:pt idx="119">
                  <c:v>3.0195100081120119E-3</c:v>
                </c:pt>
                <c:pt idx="120">
                  <c:v>5.3225133771217055E-3</c:v>
                </c:pt>
                <c:pt idx="121">
                  <c:v>7.5588474495670594E-3</c:v>
                </c:pt>
                <c:pt idx="122">
                  <c:v>9.2662218831899724E-3</c:v>
                </c:pt>
                <c:pt idx="123">
                  <c:v>1.0091691775429944E-2</c:v>
                </c:pt>
                <c:pt idx="124">
                  <c:v>9.8646177018352748E-3</c:v>
                </c:pt>
                <c:pt idx="125">
                  <c:v>8.6319399440453141E-3</c:v>
                </c:pt>
                <c:pt idx="126">
                  <c:v>6.6484750921038506E-3</c:v>
                </c:pt>
                <c:pt idx="127">
                  <c:v>4.3242408873537634E-3</c:v>
                </c:pt>
                <c:pt idx="128">
                  <c:v>2.1396982051357059E-3</c:v>
                </c:pt>
                <c:pt idx="129">
                  <c:v>5.4643117891437962E-4</c:v>
                </c:pt>
                <c:pt idx="130">
                  <c:v>-1.2620333540136141E-4</c:v>
                </c:pt>
                <c:pt idx="131">
                  <c:v>2.6084027423360536E-4</c:v>
                </c:pt>
                <c:pt idx="132">
                  <c:v>1.6275531553970211E-3</c:v>
                </c:pt>
                <c:pt idx="133">
                  <c:v>3.6914112552702454E-3</c:v>
                </c:pt>
                <c:pt idx="134">
                  <c:v>6.0257781070028934E-3</c:v>
                </c:pt>
                <c:pt idx="135">
                  <c:v>8.1480982354810508E-3</c:v>
                </c:pt>
                <c:pt idx="136">
                  <c:v>9.6196500245221226E-3</c:v>
                </c:pt>
                <c:pt idx="137">
                  <c:v>1.0136237339664299E-2</c:v>
                </c:pt>
                <c:pt idx="138">
                  <c:v>9.5910723223016706E-3</c:v>
                </c:pt>
                <c:pt idx="139">
                  <c:v>8.0968503543834159E-3</c:v>
                </c:pt>
                <c:pt idx="140">
                  <c:v>5.9624539027458134E-3</c:v>
                </c:pt>
                <c:pt idx="141">
                  <c:v>3.6291009760486903E-3</c:v>
                </c:pt>
                <c:pt idx="142">
                  <c:v>1.5791374529269136E-3</c:v>
                </c:pt>
                <c:pt idx="143">
                  <c:v>2.3632754213531466E-4</c:v>
                </c:pt>
                <c:pt idx="144">
                  <c:v>-1.2174587597575857E-4</c:v>
                </c:pt>
                <c:pt idx="145">
                  <c:v>5.7893739309337075E-4</c:v>
                </c:pt>
                <c:pt idx="146">
                  <c:v>2.1935335568769427E-3</c:v>
                </c:pt>
                <c:pt idx="147">
                  <c:v>4.3882766443789981E-3</c:v>
                </c:pt>
                <c:pt idx="148">
                  <c:v>6.7094739155015501E-3</c:v>
                </c:pt>
                <c:pt idx="149">
                  <c:v>8.6772922835264051E-3</c:v>
                </c:pt>
                <c:pt idx="150">
                  <c:v>9.884948415825736E-3</c:v>
                </c:pt>
                <c:pt idx="151">
                  <c:v>1.0082798140890491E-2</c:v>
                </c:pt>
                <c:pt idx="152">
                  <c:v>9.2299423738102845E-3</c:v>
                </c:pt>
                <c:pt idx="153">
                  <c:v>7.5026816903000348E-3</c:v>
                </c:pt>
                <c:pt idx="154">
                  <c:v>5.2580718372580463E-3</c:v>
                </c:pt>
                <c:pt idx="155">
                  <c:v>2.9601139091461051E-3</c:v>
                </c:pt>
                <c:pt idx="156">
                  <c:v>1.0838370038900493E-3</c:v>
                </c:pt>
                <c:pt idx="157">
                  <c:v>1.7101192749513705E-5</c:v>
                </c:pt>
                <c:pt idx="158">
                  <c:v>-1.9580109348512906E-5</c:v>
                </c:pt>
                <c:pt idx="159">
                  <c:v>9.8137578030586012E-4</c:v>
                </c:pt>
                <c:pt idx="160">
                  <c:v>2.8130533357540004E-3</c:v>
                </c:pt>
                <c:pt idx="161">
                  <c:v>5.0968119708468384E-3</c:v>
                </c:pt>
                <c:pt idx="162">
                  <c:v>7.3605578360726714E-3</c:v>
                </c:pt>
                <c:pt idx="163">
                  <c:v>9.1363340802088147E-3</c:v>
                </c:pt>
                <c:pt idx="164">
                  <c:v>1.0057055920265215E-2</c:v>
                </c:pt>
                <c:pt idx="165">
                  <c:v>9.9323936466453305E-3</c:v>
                </c:pt>
                <c:pt idx="166">
                  <c:v>8.7881171860571938E-3</c:v>
                </c:pt>
                <c:pt idx="167">
                  <c:v>6.8607689956956593E-3</c:v>
                </c:pt>
                <c:pt idx="168">
                  <c:v>4.5487664969797274E-3</c:v>
                </c:pt>
                <c:pt idx="169">
                  <c:v>2.330042052343626E-3</c:v>
                </c:pt>
                <c:pt idx="170">
                  <c:v>6.6324577829833845E-4</c:v>
                </c:pt>
                <c:pt idx="171">
                  <c:v>-1.0706565559870996E-4</c:v>
                </c:pt>
                <c:pt idx="172">
                  <c:v>1.783449329685738E-4</c:v>
                </c:pt>
                <c:pt idx="173">
                  <c:v>1.4604780589505561E-3</c:v>
                </c:pt>
                <c:pt idx="174">
                  <c:v>3.4742938211377592E-3</c:v>
                </c:pt>
                <c:pt idx="175">
                  <c:v>5.8035004009599324E-3</c:v>
                </c:pt>
                <c:pt idx="176">
                  <c:v>7.9666090440104614E-3</c:v>
                </c:pt>
                <c:pt idx="177">
                  <c:v>9.5164664169563526E-3</c:v>
                </c:pt>
                <c:pt idx="178">
                  <c:v>1.0132689217401021E-2</c:v>
                </c:pt>
                <c:pt idx="179">
                  <c:v>9.6878931458156316E-3</c:v>
                </c:pt>
                <c:pt idx="180">
                  <c:v>8.2740255238045023E-3</c:v>
                </c:pt>
                <c:pt idx="181">
                  <c:v>6.1833581344354731E-3</c:v>
                </c:pt>
                <c:pt idx="182">
                  <c:v>3.8480694052925369E-3</c:v>
                </c:pt>
                <c:pt idx="183">
                  <c:v>1.75090538007815E-3</c:v>
                </c:pt>
                <c:pt idx="184">
                  <c:v>3.2538745746703366E-4</c:v>
                </c:pt>
                <c:pt idx="185">
                  <c:v>-1.3380425349065559E-4</c:v>
                </c:pt>
                <c:pt idx="186">
                  <c:v>4.6825340553003844E-4</c:v>
                </c:pt>
                <c:pt idx="187">
                  <c:v>2.0071043236630586E-3</c:v>
                </c:pt>
                <c:pt idx="188">
                  <c:v>4.1646404300280547E-3</c:v>
                </c:pt>
                <c:pt idx="189">
                  <c:v>6.4948603345206489E-3</c:v>
                </c:pt>
                <c:pt idx="190">
                  <c:v>8.5160658103595067E-3</c:v>
                </c:pt>
                <c:pt idx="191">
                  <c:v>9.8104374526914572E-3</c:v>
                </c:pt>
                <c:pt idx="192">
                  <c:v>1.0110405439584531E-2</c:v>
                </c:pt>
                <c:pt idx="193">
                  <c:v>9.3539610107930063E-3</c:v>
                </c:pt>
                <c:pt idx="194">
                  <c:v>7.6974747900957693E-3</c:v>
                </c:pt>
                <c:pt idx="195">
                  <c:v>5.4833721741896308E-3</c:v>
                </c:pt>
                <c:pt idx="196">
                  <c:v>3.1693478647452792E-3</c:v>
                </c:pt>
                <c:pt idx="197">
                  <c:v>1.2337521687144021E-3</c:v>
                </c:pt>
                <c:pt idx="198">
                  <c:v>7.6707414786232064E-5</c:v>
                </c:pt>
                <c:pt idx="199">
                  <c:v>-6.2604504721152892E-5</c:v>
                </c:pt>
                <c:pt idx="200">
                  <c:v>8.4461468131972008E-4</c:v>
                </c:pt>
                <c:pt idx="201">
                  <c:v>2.6108265039534802E-3</c:v>
                </c:pt>
                <c:pt idx="202">
                  <c:v>4.8709233175701422E-3</c:v>
                </c:pt>
                <c:pt idx="203">
                  <c:v>7.1577025953333288E-3</c:v>
                </c:pt>
                <c:pt idx="204">
                  <c:v>8.9984460667331297E-3</c:v>
                </c:pt>
                <c:pt idx="205">
                  <c:v>1.0012639058277949E-2</c:v>
                </c:pt>
                <c:pt idx="206">
                  <c:v>9.9906296977563865E-3</c:v>
                </c:pt>
                <c:pt idx="207">
                  <c:v>8.9369677145374627E-3</c:v>
                </c:pt>
                <c:pt idx="208">
                  <c:v>7.0694639289497528E-3</c:v>
                </c:pt>
                <c:pt idx="209">
                  <c:v>4.7741648511490384E-3</c:v>
                </c:pt>
                <c:pt idx="210">
                  <c:v>2.5255499470336782E-3</c:v>
                </c:pt>
                <c:pt idx="211">
                  <c:v>7.8844822691804227E-4</c:v>
                </c:pt>
                <c:pt idx="212">
                  <c:v>-7.8050243611802334E-5</c:v>
                </c:pt>
                <c:pt idx="213">
                  <c:v>1.0517530252225469E-4</c:v>
                </c:pt>
                <c:pt idx="214">
                  <c:v>1.3002488603544807E-3</c:v>
                </c:pt>
                <c:pt idx="215">
                  <c:v>3.2601273020791618E-3</c:v>
                </c:pt>
                <c:pt idx="216">
                  <c:v>5.5796686201692192E-3</c:v>
                </c:pt>
                <c:pt idx="217">
                  <c:v>7.779382043081688E-3</c:v>
                </c:pt>
                <c:pt idx="218">
                  <c:v>9.4045473732931074E-3</c:v>
                </c:pt>
                <c:pt idx="219">
                  <c:v>1.0119213803637539E-2</c:v>
                </c:pt>
                <c:pt idx="220">
                  <c:v>9.7756469715427532E-3</c:v>
                </c:pt>
                <c:pt idx="221">
                  <c:v>8.4448683001315979E-3</c:v>
                </c:pt>
                <c:pt idx="222">
                  <c:v>6.4019735968947932E-3</c:v>
                </c:pt>
                <c:pt idx="223">
                  <c:v>4.0692658187990735E-3</c:v>
                </c:pt>
                <c:pt idx="224">
                  <c:v>1.9289574806982087E-3</c:v>
                </c:pt>
                <c:pt idx="225">
                  <c:v>4.2348868416402369E-4</c:v>
                </c:pt>
                <c:pt idx="226">
                  <c:v>-1.3593318287971365E-4</c:v>
                </c:pt>
                <c:pt idx="227">
                  <c:v>3.6633440792155429E-4</c:v>
                </c:pt>
                <c:pt idx="228">
                  <c:v>1.8264637416883565E-3</c:v>
                </c:pt>
                <c:pt idx="229">
                  <c:v>3.9426199102199399E-3</c:v>
                </c:pt>
                <c:pt idx="230">
                  <c:v>6.2773554983586392E-3</c:v>
                </c:pt>
                <c:pt idx="231">
                  <c:v>8.3480388065633963E-3</c:v>
                </c:pt>
                <c:pt idx="232">
                  <c:v>9.7266224750700899E-3</c:v>
                </c:pt>
                <c:pt idx="233">
                  <c:v>1.0128128546515583E-2</c:v>
                </c:pt>
                <c:pt idx="234">
                  <c:v>9.4695585183617835E-3</c:v>
                </c:pt>
                <c:pt idx="235">
                  <c:v>7.8870506212372141E-3</c:v>
                </c:pt>
                <c:pt idx="236">
                  <c:v>5.7077376061890825E-3</c:v>
                </c:pt>
                <c:pt idx="237">
                  <c:v>3.3821225407372831E-3</c:v>
                </c:pt>
                <c:pt idx="238">
                  <c:v>1.3909517488811822E-3</c:v>
                </c:pt>
                <c:pt idx="239">
                  <c:v>1.4583592788013186E-4</c:v>
                </c:pt>
                <c:pt idx="240">
                  <c:v>-9.5837161584052532E-5</c:v>
                </c:pt>
                <c:pt idx="241">
                  <c:v>7.1589064041645896E-4</c:v>
                </c:pt>
                <c:pt idx="242">
                  <c:v>2.4132206458270023E-3</c:v>
                </c:pt>
                <c:pt idx="243">
                  <c:v>4.6452843154626503E-3</c:v>
                </c:pt>
                <c:pt idx="244">
                  <c:v>6.9506740758821855E-3</c:v>
                </c:pt>
                <c:pt idx="245">
                  <c:v>8.8528245361910573E-3</c:v>
                </c:pt>
                <c:pt idx="246">
                  <c:v>9.9585270974820572E-3</c:v>
                </c:pt>
                <c:pt idx="247">
                  <c:v>1.003921321903742E-2</c:v>
                </c:pt>
                <c:pt idx="248">
                  <c:v>9.0782036331175965E-3</c:v>
                </c:pt>
                <c:pt idx="249">
                  <c:v>7.2741562486027334E-3</c:v>
                </c:pt>
                <c:pt idx="250">
                  <c:v>5.0000000000001875E-3</c:v>
                </c:pt>
                <c:pt idx="251">
                  <c:v>2.7258437513975938E-3</c:v>
                </c:pt>
                <c:pt idx="252">
                  <c:v>9.2179636687978134E-4</c:v>
                </c:pt>
                <c:pt idx="253">
                  <c:v>-3.9213219038250041E-5</c:v>
                </c:pt>
                <c:pt idx="254">
                  <c:v>4.1472902519085384E-5</c:v>
                </c:pt>
                <c:pt idx="255">
                  <c:v>1.1471754638118269E-3</c:v>
                </c:pt>
                <c:pt idx="256">
                  <c:v>3.0493259241218202E-3</c:v>
                </c:pt>
                <c:pt idx="257">
                  <c:v>5.3547156845369977E-3</c:v>
                </c:pt>
                <c:pt idx="258">
                  <c:v>7.5867793541727069E-3</c:v>
                </c:pt>
                <c:pt idx="259">
                  <c:v>9.2841093595833566E-3</c:v>
                </c:pt>
                <c:pt idx="260">
                  <c:v>1.0095837161584006E-2</c:v>
                </c:pt>
                <c:pt idx="261">
                  <c:v>9.8541640721184695E-3</c:v>
                </c:pt>
                <c:pt idx="262">
                  <c:v>8.6090482511157508E-3</c:v>
                </c:pt>
                <c:pt idx="263">
                  <c:v>6.6178774592586314E-3</c:v>
                </c:pt>
                <c:pt idx="264">
                  <c:v>4.2922623938066581E-3</c:v>
                </c:pt>
                <c:pt idx="265">
                  <c:v>2.1129493787630797E-3</c:v>
                </c:pt>
                <c:pt idx="266">
                  <c:v>5.3044148163841707E-4</c:v>
                </c:pt>
                <c:pt idx="267">
                  <c:v>-1.2812854651553951E-4</c:v>
                </c:pt>
                <c:pt idx="268">
                  <c:v>2.7337752492977136E-4</c:v>
                </c:pt>
                <c:pt idx="269">
                  <c:v>1.6519611934398891E-3</c:v>
                </c:pt>
                <c:pt idx="270">
                  <c:v>3.7226445016455591E-3</c:v>
                </c:pt>
                <c:pt idx="271">
                  <c:v>6.0573800897842879E-3</c:v>
                </c:pt>
                <c:pt idx="272">
                  <c:v>8.1735362583150728E-3</c:v>
                </c:pt>
                <c:pt idx="273">
                  <c:v>9.6336655920783026E-3</c:v>
                </c:pt>
                <c:pt idx="274">
                  <c:v>1.0135933182879701E-2</c:v>
                </c:pt>
                <c:pt idx="275">
                  <c:v>9.5765113158361517E-3</c:v>
                </c:pt>
                <c:pt idx="276">
                  <c:v>8.0710425193021105E-3</c:v>
                </c:pt>
                <c:pt idx="277">
                  <c:v>5.9307341811966983E-3</c:v>
                </c:pt>
                <c:pt idx="278">
                  <c:v>3.5980264031010662E-3</c:v>
                </c:pt>
                <c:pt idx="279">
                  <c:v>1.555131699865202E-3</c:v>
                </c:pt>
                <c:pt idx="280">
                  <c:v>2.2435302845568396E-4</c:v>
                </c:pt>
                <c:pt idx="281">
                  <c:v>-1.1921380363719963E-4</c:v>
                </c:pt>
                <c:pt idx="282">
                  <c:v>5.9545262670672276E-4</c:v>
                </c:pt>
                <c:pt idx="283">
                  <c:v>2.2206179569180338E-3</c:v>
                </c:pt>
                <c:pt idx="284">
                  <c:v>4.4203313798304392E-3</c:v>
                </c:pt>
                <c:pt idx="285">
                  <c:v>6.7398726979249193E-3</c:v>
                </c:pt>
                <c:pt idx="286">
                  <c:v>8.6997511396485205E-3</c:v>
                </c:pt>
                <c:pt idx="287">
                  <c:v>9.8948246974790658E-3</c:v>
                </c:pt>
                <c:pt idx="288">
                  <c:v>1.0078050243611169E-2</c:v>
                </c:pt>
                <c:pt idx="289">
                  <c:v>9.2115517730794773E-3</c:v>
                </c:pt>
                <c:pt idx="290">
                  <c:v>7.4744500529666429E-3</c:v>
                </c:pt>
                <c:pt idx="291">
                  <c:v>5.2258351488513278E-3</c:v>
                </c:pt>
                <c:pt idx="292">
                  <c:v>2.9305360710505869E-3</c:v>
                </c:pt>
                <c:pt idx="293">
                  <c:v>1.06303228546277E-3</c:v>
                </c:pt>
                <c:pt idx="294">
                  <c:v>9.3703022426067053E-6</c:v>
                </c:pt>
                <c:pt idx="295">
                  <c:v>-1.2639058277007428E-5</c:v>
                </c:pt>
                <c:pt idx="296">
                  <c:v>1.0015539332695815E-3</c:v>
                </c:pt>
                <c:pt idx="297">
                  <c:v>2.8422974046705993E-3</c:v>
                </c:pt>
                <c:pt idx="298">
                  <c:v>5.1290766824295094E-3</c:v>
                </c:pt>
                <c:pt idx="299">
                  <c:v>7.3891734960462117E-3</c:v>
                </c:pt>
                <c:pt idx="300">
                  <c:v>9.155385318680093E-3</c:v>
                </c:pt>
                <c:pt idx="301">
                  <c:v>1.0062604504721094E-2</c:v>
                </c:pt>
                <c:pt idx="302">
                  <c:v>9.9232925852125488E-3</c:v>
                </c:pt>
                <c:pt idx="303">
                  <c:v>8.7662478312826794E-3</c:v>
                </c:pt>
                <c:pt idx="304">
                  <c:v>6.8306521352507104E-3</c:v>
                </c:pt>
                <c:pt idx="305">
                  <c:v>4.5166278258060924E-3</c:v>
                </c:pt>
                <c:pt idx="306">
                  <c:v>2.3025252099045392E-3</c:v>
                </c:pt>
                <c:pt idx="307">
                  <c:v>6.4603898920718517E-4</c:v>
                </c:pt>
                <c:pt idx="308">
                  <c:v>-1.1040543958448781E-4</c:v>
                </c:pt>
                <c:pt idx="309">
                  <c:v>1.8956254730843387E-4</c:v>
                </c:pt>
                <c:pt idx="310">
                  <c:v>1.4839341896436382E-3</c:v>
                </c:pt>
                <c:pt idx="311">
                  <c:v>3.5051396654834951E-3</c:v>
                </c:pt>
                <c:pt idx="312">
                  <c:v>5.8353595699762026E-3</c:v>
                </c:pt>
                <c:pt idx="313">
                  <c:v>7.9928956763404523E-3</c:v>
                </c:pt>
                <c:pt idx="314">
                  <c:v>9.531746594472007E-3</c:v>
                </c:pt>
                <c:pt idx="315">
                  <c:v>1.0133804253490645E-2</c:v>
                </c:pt>
                <c:pt idx="316">
                  <c:v>9.6746125425331148E-3</c:v>
                </c:pt>
                <c:pt idx="317">
                  <c:v>8.2490946199221416E-3</c:v>
                </c:pt>
                <c:pt idx="318">
                  <c:v>6.1519305947032709E-3</c:v>
                </c:pt>
                <c:pt idx="319">
                  <c:v>3.8166418655603404E-3</c:v>
                </c:pt>
                <c:pt idx="320">
                  <c:v>1.7259744761921778E-3</c:v>
                </c:pt>
                <c:pt idx="321">
                  <c:v>3.1210685418260592E-4</c:v>
                </c:pt>
                <c:pt idx="322">
                  <c:v>-1.3268921740085122E-4</c:v>
                </c:pt>
                <c:pt idx="323">
                  <c:v>4.8353358304349783E-4</c:v>
                </c:pt>
                <c:pt idx="324">
                  <c:v>2.0333909559892612E-3</c:v>
                </c:pt>
                <c:pt idx="325">
                  <c:v>4.1964995990397191E-3</c:v>
                </c:pt>
                <c:pt idx="326">
                  <c:v>6.5257061788619054E-3</c:v>
                </c:pt>
                <c:pt idx="327">
                  <c:v>8.5395219410525601E-3</c:v>
                </c:pt>
                <c:pt idx="328">
                  <c:v>9.8216550670329229E-3</c:v>
                </c:pt>
                <c:pt idx="329">
                  <c:v>1.0107065655598251E-2</c:v>
                </c:pt>
                <c:pt idx="330">
                  <c:v>9.3367542216993647E-3</c:v>
                </c:pt>
                <c:pt idx="331">
                  <c:v>7.6699579476566795E-3</c:v>
                </c:pt>
                <c:pt idx="332">
                  <c:v>5.4512335030206518E-3</c:v>
                </c:pt>
                <c:pt idx="333">
                  <c:v>3.1392310043003337E-3</c:v>
                </c:pt>
                <c:pt idx="334">
                  <c:v>1.2118828139430391E-3</c:v>
                </c:pt>
                <c:pt idx="335">
                  <c:v>6.7606353353478967E-5</c:v>
                </c:pt>
                <c:pt idx="336">
                  <c:v>-5.705592026527234E-5</c:v>
                </c:pt>
                <c:pt idx="337">
                  <c:v>8.6366591979236131E-4</c:v>
                </c:pt>
                <c:pt idx="338">
                  <c:v>2.6394421639249393E-3</c:v>
                </c:pt>
                <c:pt idx="339">
                  <c:v>4.9031880291551411E-3</c:v>
                </c:pt>
                <c:pt idx="340">
                  <c:v>7.1869466642520193E-3</c:v>
                </c:pt>
                <c:pt idx="341">
                  <c:v>9.0186242196953863E-3</c:v>
                </c:pt>
                <c:pt idx="342">
                  <c:v>1.0019580109349426E-2</c:v>
                </c:pt>
                <c:pt idx="343">
                  <c:v>9.9828988072505724E-3</c:v>
                </c:pt>
                <c:pt idx="344">
                  <c:v>8.9161629961071708E-3</c:v>
                </c:pt>
                <c:pt idx="345">
                  <c:v>7.0398860908542395E-3</c:v>
                </c:pt>
                <c:pt idx="346">
                  <c:v>4.7419281627399876E-3</c:v>
                </c:pt>
                <c:pt idx="347">
                  <c:v>2.497318309694165E-3</c:v>
                </c:pt>
                <c:pt idx="348">
                  <c:v>7.7005762618859337E-4</c:v>
                </c:pt>
                <c:pt idx="349">
                  <c:v>-8.279814089144909E-5</c:v>
                </c:pt>
                <c:pt idx="350">
                  <c:v>1.1505158417416486E-4</c:v>
                </c:pt>
                <c:pt idx="351">
                  <c:v>1.3227077164766224E-3</c:v>
                </c:pt>
                <c:pt idx="352">
                  <c:v>3.2905260844981292E-3</c:v>
                </c:pt>
                <c:pt idx="353">
                  <c:v>5.6117233556252904E-3</c:v>
                </c:pt>
                <c:pt idx="354">
                  <c:v>7.8064664431208262E-3</c:v>
                </c:pt>
                <c:pt idx="355">
                  <c:v>9.4210626069076535E-3</c:v>
                </c:pt>
                <c:pt idx="356">
                  <c:v>1.0121745875976258E-2</c:v>
                </c:pt>
                <c:pt idx="357">
                  <c:v>9.7636724578639596E-3</c:v>
                </c:pt>
                <c:pt idx="358">
                  <c:v>8.4208625470698767E-3</c:v>
                </c:pt>
                <c:pt idx="359">
                  <c:v>6.3708990239516742E-3</c:v>
                </c:pt>
                <c:pt idx="360">
                  <c:v>4.0375460972499515E-3</c:v>
                </c:pt>
                <c:pt idx="361">
                  <c:v>1.9031496456168825E-3</c:v>
                </c:pt>
                <c:pt idx="362">
                  <c:v>4.0892767769745388E-4</c:v>
                </c:pt>
                <c:pt idx="363">
                  <c:v>-1.3623733966428036E-4</c:v>
                </c:pt>
                <c:pt idx="364">
                  <c:v>3.8034997547875369E-4</c:v>
                </c:pt>
                <c:pt idx="365">
                  <c:v>1.8519017645242132E-3</c:v>
                </c:pt>
                <c:pt idx="366">
                  <c:v>3.9742218929967633E-3</c:v>
                </c:pt>
                <c:pt idx="367">
                  <c:v>6.3085887447339364E-3</c:v>
                </c:pt>
                <c:pt idx="368">
                  <c:v>8.3724468446027458E-3</c:v>
                </c:pt>
                <c:pt idx="369">
                  <c:v>9.7391597257680627E-3</c:v>
                </c:pt>
                <c:pt idx="370">
                  <c:v>1.012620333540153E-2</c:v>
                </c:pt>
                <c:pt idx="371">
                  <c:v>9.4535688210846559E-3</c:v>
                </c:pt>
                <c:pt idx="372">
                  <c:v>7.8603017948587813E-3</c:v>
                </c:pt>
                <c:pt idx="373">
                  <c:v>5.6757591126442878E-3</c:v>
                </c:pt>
                <c:pt idx="374">
                  <c:v>3.3515249078898642E-3</c:v>
                </c:pt>
                <c:pt idx="375">
                  <c:v>1.3680600559549559E-3</c:v>
                </c:pt>
                <c:pt idx="376">
                  <c:v>1.3538229816334043E-4</c:v>
                </c:pt>
                <c:pt idx="377">
                  <c:v>-9.1691775430003831E-5</c:v>
                </c:pt>
                <c:pt idx="378">
                  <c:v>7.3377811681243563E-4</c:v>
                </c:pt>
                <c:pt idx="379">
                  <c:v>2.4411525504306093E-3</c:v>
                </c:pt>
                <c:pt idx="380">
                  <c:v>4.6774866228802654E-3</c:v>
                </c:pt>
                <c:pt idx="381">
                  <c:v>6.980489991894147E-3</c:v>
                </c:pt>
                <c:pt idx="382">
                  <c:v>8.8740905764616851E-3</c:v>
                </c:pt>
                <c:pt idx="383">
                  <c:v>9.9668471902687687E-3</c:v>
                </c:pt>
                <c:pt idx="384">
                  <c:v>1.003286745200949E-2</c:v>
                </c:pt>
              </c:numCache>
            </c:numRef>
          </c:yVal>
        </c:ser>
        <c:axId val="34874880"/>
        <c:axId val="34876416"/>
      </c:scatterChart>
      <c:valAx>
        <c:axId val="34874880"/>
        <c:scaling>
          <c:orientation val="minMax"/>
          <c:min val="-2.5000000000000012E-2"/>
        </c:scaling>
        <c:axPos val="b"/>
        <c:numFmt formatCode="0.00E+00"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4876416"/>
        <c:crosses val="autoZero"/>
        <c:crossBetween val="midCat"/>
      </c:valAx>
      <c:valAx>
        <c:axId val="34876416"/>
        <c:scaling>
          <c:orientation val="minMax"/>
          <c:min val="-1.2000000000000005E-2"/>
        </c:scaling>
        <c:axPos val="l"/>
        <c:majorGridlines/>
        <c:numFmt formatCode="0.00E+00" sourceLinked="1"/>
        <c:tickLblPos val="nextTo"/>
        <c:crossAx val="34874880"/>
        <c:crosses val="autoZero"/>
        <c:crossBetween val="midCat"/>
      </c:valAx>
    </c:plotArea>
    <c:legend>
      <c:legendPos val="r"/>
      <c:layout/>
    </c:legend>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A929543-96B2-49AE-8D81-A36DBB4FCF79}" type="datetimeFigureOut">
              <a:rPr lang="en-US"/>
              <a:pPr>
                <a:defRPr/>
              </a:pPr>
              <a:t>1/16/2010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5501623-7D9E-47E9-8392-2A01BCE8294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501623-7D9E-47E9-8392-2A01BCE8294D}"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4D68AA-42C7-476B-8A43-DD25AA24567E}" type="slidenum">
              <a:rPr lang="en-US"/>
              <a:pPr/>
              <a:t>12</a:t>
            </a:fld>
            <a:endParaRPr lang="en-US"/>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a:xfrm>
            <a:off x="685800" y="4343401"/>
            <a:ext cx="54864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0E570AA-FBE2-4094-A438-9110D0648C04}" type="slidenum">
              <a:rPr lang="en-US"/>
              <a:pPr/>
              <a:t>15</a:t>
            </a:fld>
            <a:endParaRPr lang="en-US"/>
          </a:p>
        </p:txBody>
      </p:sp>
      <p:sp>
        <p:nvSpPr>
          <p:cNvPr id="974850"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04" tIns="45703" rIns="91404" bIns="45703" anchor="b"/>
          <a:lstStyle/>
          <a:p>
            <a:pPr defTabSz="912671"/>
            <a:fld id="{5DE1D015-1141-4885-92F8-D0CD50DC7A10}" type="slidenum">
              <a:rPr lang="en-US" sz="1300"/>
              <a:pPr defTabSz="912671"/>
              <a:t>15</a:t>
            </a:fld>
            <a:endParaRPr lang="en-US" sz="1300" dirty="0"/>
          </a:p>
        </p:txBody>
      </p:sp>
      <p:sp>
        <p:nvSpPr>
          <p:cNvPr id="974851" name="Rectangle 2"/>
          <p:cNvSpPr>
            <a:spLocks noGrp="1" noRot="1" noChangeAspect="1" noChangeArrowheads="1" noTextEdit="1"/>
          </p:cNvSpPr>
          <p:nvPr>
            <p:ph type="sldImg"/>
          </p:nvPr>
        </p:nvSpPr>
        <p:spPr>
          <a:ln/>
        </p:spPr>
      </p:sp>
      <p:sp>
        <p:nvSpPr>
          <p:cNvPr id="974852" name="Rectangle 3"/>
          <p:cNvSpPr>
            <a:spLocks noGrp="1" noChangeArrowheads="1"/>
          </p:cNvSpPr>
          <p:nvPr>
            <p:ph type="body" idx="1"/>
          </p:nvPr>
        </p:nvSpPr>
        <p:spPr>
          <a:xfrm>
            <a:off x="685800" y="4343401"/>
            <a:ext cx="5486400" cy="4114800"/>
          </a:xfrm>
        </p:spPr>
        <p:txBody>
          <a:bodyPr lIns="91404" tIns="45703" rIns="91404" bIns="45703"/>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2DC3AE7-FAE2-47DF-AC00-CE44D01817C3}"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C142E4-4980-470C-9071-4220D887584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69E36E-0B30-4E13-B861-4E4F1C9E056E}"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751B75-EDF7-4CAC-96E6-FF352030EC6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6585C2C-119E-4200-9B0C-839843CF3B3D}"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3D0268-9891-4133-9B1F-6CA1896A288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F04B6C6-43FC-45A0-BD30-965885192DE8}"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65C9D3-DE6A-4957-BEAD-D86FB436655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663C565-0B18-4FC2-B6D4-5EF5C9107DD7}" type="datetimeFigureOut">
              <a:rPr lang="en-US"/>
              <a:pPr>
                <a:defRPr/>
              </a:pPr>
              <a:t>1/16/2010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2A3EAC0-C8F1-427D-96E8-A36D402064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9443F1D-E1A7-4D1C-925A-803AA1E2A31F}" type="datetimeFigureOut">
              <a:rPr lang="en-US"/>
              <a:pPr>
                <a:defRPr/>
              </a:pPr>
              <a:t>1/16/2010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98E6B3D-B177-4656-952C-B6BF067213F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F19B21A-FF27-43D8-A0C1-DCEDCE724DCE}" type="datetimeFigureOut">
              <a:rPr lang="en-US"/>
              <a:pPr>
                <a:defRPr/>
              </a:pPr>
              <a:t>1/16/2010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DA0B642-488C-4416-845C-E9DC4E2B773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11B19DE-6B23-4CF9-84AF-8C4A8600E356}"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EAFE568-CB3B-4769-AFA6-25A6515C75B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44BDE5F-B196-4332-9AAC-AF3EBEBCC6B3}"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FB3233-D472-4403-9D85-EFFACB4137E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E3FB931-EDCA-47AE-9B1D-2922457EA6F3}"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DF0CD9-F094-4170-A6D6-00F5E411A43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999E8BA-E3AA-48B1-928F-0C2F7405D5D4}"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0C63AC-ED1F-4D74-AA56-0E962C5D701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LBL Seminar, November 20, 2009 - S. Holmes</a:t>
            </a:r>
            <a:endParaRPr lang="en-US"/>
          </a:p>
        </p:txBody>
      </p:sp>
      <p:sp>
        <p:nvSpPr>
          <p:cNvPr id="6" name="Slide Number Placeholder 5"/>
          <p:cNvSpPr>
            <a:spLocks noGrp="1"/>
          </p:cNvSpPr>
          <p:nvPr>
            <p:ph type="sldNum" sz="quarter" idx="12"/>
          </p:nvPr>
        </p:nvSpPr>
        <p:spPr/>
        <p:txBody>
          <a:bodyPr/>
          <a:lstStyle/>
          <a:p>
            <a:fld id="{02BA5821-21EB-4C1A-AC70-E98BDB034B0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33600" y="274638"/>
            <a:ext cx="5562600" cy="1143000"/>
          </a:xfrm>
        </p:spPr>
        <p:txBody>
          <a:bodyPr>
            <a:normAutofit/>
          </a:bodyPr>
          <a:lstStyle>
            <a:lvl1pPr>
              <a:defRPr sz="3200" b="1">
                <a:solidFill>
                  <a:srgbClr val="000099"/>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87338" indent="-287338">
              <a:spcBef>
                <a:spcPts val="1200"/>
              </a:spcBef>
              <a:buClr>
                <a:srgbClr val="002D86"/>
              </a:buClr>
              <a:buSzPct val="125000"/>
              <a:defRPr sz="2000">
                <a:solidFill>
                  <a:srgbClr val="003399"/>
                </a:solidFill>
              </a:defRPr>
            </a:lvl1pPr>
            <a:lvl2pPr marL="742950" indent="-285750">
              <a:spcBef>
                <a:spcPts val="200"/>
              </a:spcBef>
              <a:defRPr sz="1800"/>
            </a:lvl2pPr>
            <a:lvl3pPr>
              <a:spcBef>
                <a:spcPts val="0"/>
              </a:spcBef>
              <a:defRPr sz="1800">
                <a:solidFill>
                  <a:srgbClr val="006600"/>
                </a:solidFill>
              </a:defRPr>
            </a:lvl3pPr>
            <a:lvl4pPr>
              <a:spcBef>
                <a:spcPts val="0"/>
              </a:spcBef>
              <a:defRPr sz="1800"/>
            </a:lvl4pPr>
            <a:lvl5pPr>
              <a:spcBef>
                <a:spcPts val="0"/>
              </a:spcBef>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457199" y="6356350"/>
            <a:ext cx="3757961" cy="365125"/>
          </a:xfrm>
        </p:spPr>
        <p:txBody>
          <a:bodyPr/>
          <a:lstStyle/>
          <a:p>
            <a:pPr algn="l"/>
            <a:r>
              <a:rPr lang="en-US" smtClean="0"/>
              <a:t>LBL Seminar, November 20, 2009 - S. Holmes</a:t>
            </a:r>
            <a:endParaRPr lang="en-US" dirty="0"/>
          </a:p>
        </p:txBody>
      </p:sp>
      <p:sp>
        <p:nvSpPr>
          <p:cNvPr id="6" name="Slide Number Placeholder 5"/>
          <p:cNvSpPr>
            <a:spLocks noGrp="1"/>
          </p:cNvSpPr>
          <p:nvPr>
            <p:ph type="sldNum" sz="quarter" idx="12"/>
          </p:nvPr>
        </p:nvSpPr>
        <p:spPr/>
        <p:txBody>
          <a:bodyPr/>
          <a:lstStyle/>
          <a:p>
            <a:r>
              <a:rPr lang="en-US" dirty="0" smtClean="0"/>
              <a:t>Page </a:t>
            </a:r>
            <a:fld id="{02BA5821-21EB-4C1A-AC70-E98BDB034B02}" type="slidenum">
              <a:rPr lang="en-US" smtClean="0"/>
              <a:pPr/>
              <a:t>‹#›</a:t>
            </a:fld>
            <a:endParaRPr lang="en-US" dirty="0"/>
          </a:p>
        </p:txBody>
      </p:sp>
      <p:pic>
        <p:nvPicPr>
          <p:cNvPr id="7" name="Picture 6" descr="mark.gif"/>
          <p:cNvPicPr>
            <a:picLocks noChangeAspect="1"/>
          </p:cNvPicPr>
          <p:nvPr userDrawn="1"/>
        </p:nvPicPr>
        <p:blipFill>
          <a:blip r:embed="rId2"/>
          <a:stretch>
            <a:fillRect/>
          </a:stretch>
        </p:blipFill>
        <p:spPr>
          <a:xfrm>
            <a:off x="7848600" y="533400"/>
            <a:ext cx="685800" cy="685800"/>
          </a:xfrm>
          <a:prstGeom prst="rect">
            <a:avLst/>
          </a:prstGeom>
        </p:spPr>
      </p:pic>
      <p:pic>
        <p:nvPicPr>
          <p:cNvPr id="8" name="Picture 7" descr="projectxLogo"/>
          <p:cNvPicPr/>
          <p:nvPr userDrawn="1"/>
        </p:nvPicPr>
        <p:blipFill>
          <a:blip r:embed="rId3"/>
          <a:srcRect/>
          <a:stretch>
            <a:fillRect/>
          </a:stretch>
        </p:blipFill>
        <p:spPr bwMode="auto">
          <a:xfrm>
            <a:off x="457200" y="609600"/>
            <a:ext cx="1600200" cy="569913"/>
          </a:xfrm>
          <a:prstGeom prst="rect">
            <a:avLst/>
          </a:prstGeom>
          <a:noFill/>
          <a:ln w="9525">
            <a:noFill/>
            <a:miter lim="800000"/>
            <a:headEnd/>
            <a:tailEnd/>
          </a:ln>
        </p:spPr>
      </p:pic>
      <p:cxnSp>
        <p:nvCxnSpPr>
          <p:cNvPr id="10" name="Straight Connector 9"/>
          <p:cNvCxnSpPr/>
          <p:nvPr userDrawn="1"/>
        </p:nvCxnSpPr>
        <p:spPr>
          <a:xfrm>
            <a:off x="457200" y="1524000"/>
            <a:ext cx="8229600" cy="1588"/>
          </a:xfrm>
          <a:prstGeom prst="line">
            <a:avLst/>
          </a:prstGeom>
          <a:ln w="76200">
            <a:gradFill flip="none" rotWithShape="1">
              <a:gsLst>
                <a:gs pos="0">
                  <a:srgbClr val="C00000"/>
                </a:gs>
                <a:gs pos="50000">
                  <a:schemeClr val="accent1">
                    <a:tint val="44500"/>
                    <a:satMod val="160000"/>
                  </a:schemeClr>
                </a:gs>
                <a:gs pos="100000">
                  <a:schemeClr val="accent1">
                    <a:tint val="23500"/>
                    <a:satMod val="16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457200" y="6172200"/>
            <a:ext cx="8229600" cy="1588"/>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LBL Seminar, November 20, 2009 - S. Holmes</a:t>
            </a:r>
            <a:endParaRPr lang="en-US"/>
          </a:p>
        </p:txBody>
      </p:sp>
      <p:sp>
        <p:nvSpPr>
          <p:cNvPr id="4" name="Slide Number Placeholder 3"/>
          <p:cNvSpPr>
            <a:spLocks noGrp="1"/>
          </p:cNvSpPr>
          <p:nvPr>
            <p:ph type="sldNum" sz="quarter" idx="12"/>
          </p:nvPr>
        </p:nvSpPr>
        <p:spPr/>
        <p:txBody>
          <a:bodyPr/>
          <a:lstStyle/>
          <a:p>
            <a:fld id="{02BA5821-21EB-4C1A-AC70-E98BDB034B02}"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68B604-DAB2-4F8B-86B0-86608CA823A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A71D256-DB71-486D-8D47-3CB285B96D40}" type="datetimeFigureOut">
              <a:rPr lang="en-US"/>
              <a:pPr>
                <a:defRPr/>
              </a:pPr>
              <a:t>1/16/2010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504B133-8F2B-4BCC-BF19-72B6022DF6E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LBL Seminar, November 20, 2009 - S. Holmes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A5821-21EB-4C1A-AC70-E98BDB034B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205373D-6A12-4852-A735-29654F75EC0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chart" Target="../charts/char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notesSlide" Target="../notesSlides/notesSlide20.xml"/><Relationship Id="rId7"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chart" Target="../charts/chart2.xml"/><Relationship Id="rId5" Type="http://schemas.openxmlformats.org/officeDocument/2006/relationships/image" Target="../media/image15.png"/><Relationship Id="rId10"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1.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chart" Target="../charts/chart5.xml"/><Relationship Id="rId5" Type="http://schemas.openxmlformats.org/officeDocument/2006/relationships/image" Target="../media/image15.png"/><Relationship Id="rId10"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_ftnref2"/><Relationship Id="rId5" Type="http://schemas.openxmlformats.org/officeDocument/2006/relationships/hyperlink" Target="#_ftn2"/><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endParaRPr lang="en-US" dirty="0"/>
          </a:p>
        </p:txBody>
      </p:sp>
      <p:sp>
        <p:nvSpPr>
          <p:cNvPr id="5" name="Slide Number Placeholder 4"/>
          <p:cNvSpPr>
            <a:spLocks noGrp="1"/>
          </p:cNvSpPr>
          <p:nvPr>
            <p:ph type="sldNum" sz="quarter" idx="12"/>
          </p:nvPr>
        </p:nvSpPr>
        <p:spPr>
          <a:xfrm>
            <a:off x="8686800" y="6492875"/>
            <a:ext cx="457200" cy="365125"/>
          </a:xfrm>
        </p:spPr>
        <p:txBody>
          <a:bodyPr/>
          <a:lstStyle/>
          <a:p>
            <a:pPr>
              <a:defRPr/>
            </a:pPr>
            <a:fld id="{025BE492-C1A7-4A80-A368-5F645D5EF15C}" type="slidenum">
              <a:rPr lang="en-US"/>
              <a:pPr>
                <a:defRPr/>
              </a:pPr>
              <a:t>1</a:t>
            </a:fld>
            <a:endParaRPr lang="en-US" dirty="0"/>
          </a:p>
        </p:txBody>
      </p:sp>
      <p:grpSp>
        <p:nvGrpSpPr>
          <p:cNvPr id="6148" name="Group 3986"/>
          <p:cNvGrpSpPr>
            <a:grpSpLocks/>
          </p:cNvGrpSpPr>
          <p:nvPr/>
        </p:nvGrpSpPr>
        <p:grpSpPr bwMode="auto">
          <a:xfrm>
            <a:off x="0" y="0"/>
            <a:ext cx="1828800" cy="457200"/>
            <a:chOff x="14688" y="20640"/>
            <a:chExt cx="3744" cy="1008"/>
          </a:xfrm>
        </p:grpSpPr>
        <p:sp>
          <p:nvSpPr>
            <p:cNvPr id="61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dirty="0"/>
            </a:p>
          </p:txBody>
        </p:sp>
        <p:pic>
          <p:nvPicPr>
            <p:cNvPr id="61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1FA87801-EB0E-4E76-BD0E-BD85877DB740}" type="datetime3">
              <a:rPr lang="en-US" smtClean="0"/>
              <a:pPr>
                <a:defRPr/>
              </a:pPr>
              <a:t>16 January 2010</a:t>
            </a:fld>
            <a:endParaRPr lang="en-US" dirty="0"/>
          </a:p>
        </p:txBody>
      </p:sp>
      <p:sp>
        <p:nvSpPr>
          <p:cNvPr id="3079" name="Content Placeholder 18"/>
          <p:cNvSpPr>
            <a:spLocks noGrp="1"/>
          </p:cNvSpPr>
          <p:nvPr>
            <p:ph idx="1"/>
          </p:nvPr>
        </p:nvSpPr>
        <p:spPr>
          <a:xfrm>
            <a:off x="304800" y="533400"/>
            <a:ext cx="8229600" cy="3429000"/>
          </a:xfrm>
        </p:spPr>
        <p:txBody>
          <a:bodyPr/>
          <a:lstStyle/>
          <a:p>
            <a:pPr algn="ctr" eaLnBrk="1" hangingPunct="1">
              <a:buFont typeface="Wingdings" pitchFamily="2" charset="2"/>
              <a:buNone/>
            </a:pPr>
            <a:r>
              <a:rPr lang="en-US" sz="4800" dirty="0" smtClean="0">
                <a:solidFill>
                  <a:srgbClr val="FF0000"/>
                </a:solidFill>
                <a:latin typeface="Times New Roman" pitchFamily="18" charset="0"/>
                <a:cs typeface="Times New Roman" pitchFamily="18" charset="0"/>
              </a:rPr>
              <a:t>Project X Overview</a:t>
            </a:r>
          </a:p>
          <a:p>
            <a:pPr algn="ctr" eaLnBrk="1" hangingPunct="1">
              <a:buFont typeface="Wingdings" pitchFamily="2" charset="2"/>
              <a:buNone/>
            </a:pPr>
            <a:r>
              <a:rPr lang="en-US" sz="1800" dirty="0" smtClean="0">
                <a:solidFill>
                  <a:srgbClr val="002060"/>
                </a:solidFill>
                <a:latin typeface="Times New Roman" pitchFamily="18" charset="0"/>
                <a:cs typeface="Times New Roman" pitchFamily="18" charset="0"/>
              </a:rPr>
              <a:t>mostly Steve Holmes </a:t>
            </a:r>
            <a:r>
              <a:rPr lang="en-US" sz="1800" dirty="0" err="1" smtClean="0">
                <a:solidFill>
                  <a:srgbClr val="002060"/>
                </a:solidFill>
                <a:latin typeface="Times New Roman" pitchFamily="18" charset="0"/>
                <a:cs typeface="Times New Roman" pitchFamily="18" charset="0"/>
              </a:rPr>
              <a:t>ppt’s</a:t>
            </a:r>
            <a:r>
              <a:rPr lang="en-US" sz="1800" dirty="0" smtClean="0">
                <a:solidFill>
                  <a:srgbClr val="002060"/>
                </a:solidFill>
                <a:latin typeface="Times New Roman" pitchFamily="18" charset="0"/>
                <a:cs typeface="Times New Roman" pitchFamily="18" charset="0"/>
              </a:rPr>
              <a:t> with my spin </a:t>
            </a:r>
          </a:p>
          <a:p>
            <a:pPr algn="ctr" eaLnBrk="1" hangingPunct="1">
              <a:buFont typeface="Wingdings" pitchFamily="2" charset="2"/>
              <a:buNone/>
            </a:pPr>
            <a:r>
              <a:rPr lang="en-US" sz="2400" dirty="0" smtClean="0">
                <a:solidFill>
                  <a:srgbClr val="FF0000"/>
                </a:solidFill>
                <a:latin typeface="Times New Roman" pitchFamily="18" charset="0"/>
                <a:cs typeface="Times New Roman" pitchFamily="18" charset="0"/>
              </a:rPr>
              <a:t>&amp;</a:t>
            </a:r>
          </a:p>
          <a:p>
            <a:pPr algn="ctr" eaLnBrk="1" hangingPunct="1">
              <a:buNone/>
            </a:pPr>
            <a:r>
              <a:rPr lang="en-US" sz="4800" dirty="0" smtClean="0">
                <a:solidFill>
                  <a:srgbClr val="FF0000"/>
                </a:solidFill>
                <a:latin typeface="Times New Roman" pitchFamily="18" charset="0"/>
                <a:cs typeface="Times New Roman" pitchFamily="18" charset="0"/>
              </a:rPr>
              <a:t> CW 8 </a:t>
            </a:r>
            <a:r>
              <a:rPr lang="en-US" sz="4800" dirty="0" err="1" smtClean="0">
                <a:solidFill>
                  <a:srgbClr val="FF0000"/>
                </a:solidFill>
                <a:latin typeface="Times New Roman" pitchFamily="18" charset="0"/>
                <a:cs typeface="Times New Roman" pitchFamily="18" charset="0"/>
              </a:rPr>
              <a:t>GeV</a:t>
            </a:r>
            <a:r>
              <a:rPr lang="en-US" sz="4800" dirty="0" smtClean="0">
                <a:solidFill>
                  <a:srgbClr val="FF0000"/>
                </a:solidFill>
                <a:latin typeface="Times New Roman" pitchFamily="18" charset="0"/>
                <a:cs typeface="Times New Roman" pitchFamily="18" charset="0"/>
              </a:rPr>
              <a:t> Linac and Beam Structure</a:t>
            </a:r>
          </a:p>
          <a:p>
            <a:pPr algn="ctr" eaLnBrk="1" hangingPunct="1">
              <a:buNone/>
            </a:pPr>
            <a:r>
              <a:rPr lang="en-US" sz="1800" dirty="0" smtClean="0">
                <a:solidFill>
                  <a:srgbClr val="002060"/>
                </a:solidFill>
                <a:latin typeface="Times New Roman" pitchFamily="18" charset="0"/>
                <a:cs typeface="Times New Roman" pitchFamily="18" charset="0"/>
              </a:rPr>
              <a:t>In collaboration with C. Ankenbrandt and R. Johnson</a:t>
            </a:r>
            <a:endParaRPr lang="en-US" sz="1800" dirty="0" smtClean="0"/>
          </a:p>
          <a:p>
            <a:pPr algn="ctr" eaLnBrk="1" hangingPunct="1">
              <a:buFont typeface="Wingdings" pitchFamily="2" charset="2"/>
              <a:buNone/>
            </a:pPr>
            <a:endParaRPr lang="en-US" sz="4800" dirty="0" smtClean="0">
              <a:solidFill>
                <a:srgbClr val="FF0000"/>
              </a:solidFill>
              <a:latin typeface="Times New Roman" pitchFamily="18" charset="0"/>
              <a:cs typeface="Times New Roman" pitchFamily="18" charset="0"/>
            </a:endParaRPr>
          </a:p>
        </p:txBody>
      </p:sp>
      <p:sp>
        <p:nvSpPr>
          <p:cNvPr id="16" name="Rectangle 15"/>
          <p:cNvSpPr>
            <a:spLocks noChangeArrowheads="1"/>
          </p:cNvSpPr>
          <p:nvPr/>
        </p:nvSpPr>
        <p:spPr bwMode="auto">
          <a:xfrm>
            <a:off x="2286000" y="4267200"/>
            <a:ext cx="4572000" cy="1200150"/>
          </a:xfrm>
          <a:prstGeom prst="rect">
            <a:avLst/>
          </a:prstGeom>
          <a:noFill/>
          <a:ln w="9525">
            <a:noFill/>
            <a:miter lim="800000"/>
            <a:headEnd/>
            <a:tailEnd/>
          </a:ln>
        </p:spPr>
        <p:txBody>
          <a:bodyPr>
            <a:spAutoFit/>
          </a:bodyPr>
          <a:lstStyle/>
          <a:p>
            <a:pPr algn="ctr">
              <a:buFont typeface="Wingdings" pitchFamily="2" charset="2"/>
              <a:buNone/>
            </a:pPr>
            <a:r>
              <a:rPr lang="en-US" sz="3600" dirty="0">
                <a:cs typeface="Times New Roman" pitchFamily="18" charset="0"/>
              </a:rPr>
              <a:t>Milorad Popovic</a:t>
            </a:r>
          </a:p>
          <a:p>
            <a:pPr algn="ctr">
              <a:buFont typeface="Wingdings" pitchFamily="2" charset="2"/>
              <a:buNone/>
            </a:pPr>
            <a:r>
              <a:rPr lang="en-US" sz="3600" dirty="0">
                <a:cs typeface="Times New Roman" pitchFamily="18" charset="0"/>
              </a:rPr>
              <a:t>FNAL</a:t>
            </a:r>
          </a:p>
        </p:txBody>
      </p:sp>
      <p:pic>
        <p:nvPicPr>
          <p:cNvPr id="11" name="Picture 19"/>
          <p:cNvPicPr>
            <a:picLocks noChangeAspect="1" noChangeArrowheads="1"/>
          </p:cNvPicPr>
          <p:nvPr/>
        </p:nvPicPr>
        <p:blipFill>
          <a:blip r:embed="rId4"/>
          <a:srcRect/>
          <a:stretch>
            <a:fillRect/>
          </a:stretch>
        </p:blipFill>
        <p:spPr bwMode="auto">
          <a:xfrm>
            <a:off x="8458200" y="0"/>
            <a:ext cx="685800" cy="812800"/>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079">
                                            <p:txEl>
                                              <p:pRg st="0" end="0"/>
                                            </p:txEl>
                                          </p:spTgt>
                                        </p:tgtEl>
                                        <p:attrNameLst>
                                          <p:attrName>style.visibility</p:attrName>
                                        </p:attrNameLst>
                                      </p:cBhvr>
                                      <p:to>
                                        <p:strVal val="visible"/>
                                      </p:to>
                                    </p:set>
                                    <p:animEffect transition="in" filter="blinds(horizontal)">
                                      <p:cBhvr>
                                        <p:cTn id="7" dur="500"/>
                                        <p:tgtEl>
                                          <p:spTgt spid="307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079">
                                            <p:txEl>
                                              <p:pRg st="1" end="1"/>
                                            </p:txEl>
                                          </p:spTgt>
                                        </p:tgtEl>
                                        <p:attrNameLst>
                                          <p:attrName>style.visibility</p:attrName>
                                        </p:attrNameLst>
                                      </p:cBhvr>
                                      <p:to>
                                        <p:strVal val="visible"/>
                                      </p:to>
                                    </p:set>
                                    <p:animEffect transition="in" filter="blinds(horizontal)">
                                      <p:cBhvr>
                                        <p:cTn id="10" dur="500"/>
                                        <p:tgtEl>
                                          <p:spTgt spid="307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079">
                                            <p:txEl>
                                              <p:pRg st="2" end="2"/>
                                            </p:txEl>
                                          </p:spTgt>
                                        </p:tgtEl>
                                        <p:attrNameLst>
                                          <p:attrName>style.visibility</p:attrName>
                                        </p:attrNameLst>
                                      </p:cBhvr>
                                      <p:to>
                                        <p:strVal val="visible"/>
                                      </p:to>
                                    </p:set>
                                    <p:animEffect transition="in" filter="blinds(horizontal)">
                                      <p:cBhvr>
                                        <p:cTn id="13" dur="500"/>
                                        <p:tgtEl>
                                          <p:spTgt spid="307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079">
                                            <p:txEl>
                                              <p:pRg st="3" end="3"/>
                                            </p:txEl>
                                          </p:spTgt>
                                        </p:tgtEl>
                                        <p:attrNameLst>
                                          <p:attrName>style.visibility</p:attrName>
                                        </p:attrNameLst>
                                      </p:cBhvr>
                                      <p:to>
                                        <p:strVal val="visible"/>
                                      </p:to>
                                    </p:set>
                                    <p:animEffect transition="in" filter="blinds(horizontal)">
                                      <p:cBhvr>
                                        <p:cTn id="16" dur="500"/>
                                        <p:tgtEl>
                                          <p:spTgt spid="307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079">
                                            <p:txEl>
                                              <p:pRg st="4" end="4"/>
                                            </p:txEl>
                                          </p:spTgt>
                                        </p:tgtEl>
                                        <p:attrNameLst>
                                          <p:attrName>style.visibility</p:attrName>
                                        </p:attrNameLst>
                                      </p:cBhvr>
                                      <p:to>
                                        <p:strVal val="visible"/>
                                      </p:to>
                                    </p:set>
                                    <p:animEffect transition="in" filter="blinds(horizontal)">
                                      <p:cBhvr>
                                        <p:cTn id="19" dur="500"/>
                                        <p:tgtEl>
                                          <p:spTgt spid="3079">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build="p"/>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solidFill>
                  <a:srgbClr val="CC0000"/>
                </a:solidFill>
                <a:latin typeface="Arial" pitchFamily="34" charset="0"/>
                <a:cs typeface="Arial" pitchFamily="34" charset="0"/>
              </a:rPr>
              <a:t>Project X: A multi-MW Proton Source at Fermilab</a:t>
            </a:r>
            <a:endParaRPr lang="en-US" sz="3200" dirty="0">
              <a:latin typeface="Arial" pitchFamily="34" charset="0"/>
              <a:cs typeface="Arial" pitchFamily="34" charset="0"/>
            </a:endParaRPr>
          </a:p>
        </p:txBody>
      </p:sp>
      <p:sp>
        <p:nvSpPr>
          <p:cNvPr id="3" name="Subtitle 2"/>
          <p:cNvSpPr>
            <a:spLocks noGrp="1"/>
          </p:cNvSpPr>
          <p:nvPr>
            <p:ph type="subTitle" idx="1"/>
          </p:nvPr>
        </p:nvSpPr>
        <p:spPr>
          <a:xfrm>
            <a:off x="1371600" y="4191000"/>
            <a:ext cx="6400800" cy="1752600"/>
          </a:xfrm>
        </p:spPr>
        <p:txBody>
          <a:bodyPr>
            <a:normAutofit/>
          </a:bodyPr>
          <a:lstStyle/>
          <a:p>
            <a:pPr>
              <a:lnSpc>
                <a:spcPct val="80000"/>
              </a:lnSpc>
            </a:pPr>
            <a:r>
              <a:rPr lang="en-US" sz="2000" b="0" dirty="0" smtClean="0">
                <a:solidFill>
                  <a:srgbClr val="000099"/>
                </a:solidFill>
                <a:latin typeface="Arial" pitchFamily="34" charset="0"/>
                <a:cs typeface="Arial" pitchFamily="34" charset="0"/>
              </a:rPr>
              <a:t>Steve Holmes</a:t>
            </a:r>
          </a:p>
          <a:p>
            <a:pPr>
              <a:lnSpc>
                <a:spcPct val="80000"/>
              </a:lnSpc>
            </a:pPr>
            <a:r>
              <a:rPr lang="en-US" sz="2000" dirty="0" smtClean="0">
                <a:solidFill>
                  <a:srgbClr val="000099"/>
                </a:solidFill>
                <a:latin typeface="Arial" pitchFamily="34" charset="0"/>
                <a:cs typeface="Arial" pitchFamily="34" charset="0"/>
              </a:rPr>
              <a:t>Lawrence Berkeley Laboratory</a:t>
            </a:r>
            <a:endParaRPr lang="en-US" sz="2000" b="0" dirty="0" smtClean="0">
              <a:solidFill>
                <a:srgbClr val="000099"/>
              </a:solidFill>
              <a:latin typeface="Arial" pitchFamily="34" charset="0"/>
              <a:cs typeface="Arial" pitchFamily="34" charset="0"/>
            </a:endParaRPr>
          </a:p>
          <a:p>
            <a:pPr>
              <a:lnSpc>
                <a:spcPct val="80000"/>
              </a:lnSpc>
            </a:pPr>
            <a:r>
              <a:rPr lang="en-US" sz="2000" dirty="0" smtClean="0">
                <a:solidFill>
                  <a:srgbClr val="000099"/>
                </a:solidFill>
                <a:latin typeface="Arial" pitchFamily="34" charset="0"/>
                <a:cs typeface="Arial" pitchFamily="34" charset="0"/>
              </a:rPr>
              <a:t>November 20</a:t>
            </a:r>
            <a:r>
              <a:rPr lang="en-US" sz="2000" b="0" dirty="0" smtClean="0">
                <a:solidFill>
                  <a:srgbClr val="000099"/>
                </a:solidFill>
                <a:latin typeface="Arial" pitchFamily="34" charset="0"/>
                <a:cs typeface="Arial" pitchFamily="34" charset="0"/>
              </a:rPr>
              <a:t>, 2009</a:t>
            </a:r>
            <a:endParaRPr lang="en-US" sz="2000" dirty="0">
              <a:latin typeface="Arial" pitchFamily="34" charset="0"/>
              <a:cs typeface="Arial" pitchFamily="34" charset="0"/>
            </a:endParaRPr>
          </a:p>
        </p:txBody>
      </p:sp>
      <p:sp>
        <p:nvSpPr>
          <p:cNvPr id="4" name="TextBox 3"/>
          <p:cNvSpPr txBox="1"/>
          <p:nvPr/>
        </p:nvSpPr>
        <p:spPr>
          <a:xfrm>
            <a:off x="1600200" y="381000"/>
            <a:ext cx="5416868" cy="369332"/>
          </a:xfrm>
          <a:prstGeom prst="rect">
            <a:avLst/>
          </a:prstGeom>
          <a:noFill/>
        </p:spPr>
        <p:txBody>
          <a:bodyPr wrap="none" rtlCol="0">
            <a:spAutoFit/>
          </a:bodyPr>
          <a:lstStyle/>
          <a:p>
            <a:r>
              <a:rPr lang="en-US" dirty="0" smtClean="0"/>
              <a:t>There are more than 50 slides, I will show only few</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098" name="Rectangle 2"/>
          <p:cNvSpPr>
            <a:spLocks noGrp="1" noChangeArrowheads="1"/>
          </p:cNvSpPr>
          <p:nvPr>
            <p:ph type="title"/>
          </p:nvPr>
        </p:nvSpPr>
        <p:spPr/>
        <p:txBody>
          <a:bodyPr/>
          <a:lstStyle/>
          <a:p>
            <a:pPr>
              <a:lnSpc>
                <a:spcPct val="95000"/>
              </a:lnSpc>
            </a:pPr>
            <a:r>
              <a:rPr lang="en-US" dirty="0"/>
              <a:t>Strategic Context</a:t>
            </a:r>
            <a:br>
              <a:rPr lang="en-US" dirty="0"/>
            </a:br>
            <a:r>
              <a:rPr lang="en-US" sz="2800" dirty="0"/>
              <a:t>P5 Recommendations</a:t>
            </a:r>
          </a:p>
        </p:txBody>
      </p:sp>
      <p:sp>
        <p:nvSpPr>
          <p:cNvPr id="1028099" name="Rectangle 3"/>
          <p:cNvSpPr>
            <a:spLocks noGrp="1" noChangeArrowheads="1"/>
          </p:cNvSpPr>
          <p:nvPr>
            <p:ph idx="1"/>
          </p:nvPr>
        </p:nvSpPr>
        <p:spPr/>
        <p:txBody>
          <a:bodyPr/>
          <a:lstStyle/>
          <a:p>
            <a:pPr marL="292100" indent="-292100">
              <a:spcBef>
                <a:spcPct val="25000"/>
              </a:spcBef>
            </a:pPr>
            <a:r>
              <a:rPr lang="en-US" dirty="0"/>
              <a:t>Energy Frontier</a:t>
            </a:r>
          </a:p>
          <a:p>
            <a:pPr marL="685800" lvl="1" indent="-279400">
              <a:spcBef>
                <a:spcPct val="0"/>
              </a:spcBef>
            </a:pPr>
            <a:r>
              <a:rPr lang="en-US" dirty="0"/>
              <a:t>“</a:t>
            </a:r>
            <a:r>
              <a:rPr lang="en-US" dirty="0">
                <a:latin typeface="HelveticaNeue-Black" charset="0"/>
              </a:rPr>
              <a:t>The panel recommends for the near future a broad accelerator and detector R&amp;D program for lepton colliders that includes continued R&amp;D on ILC …”</a:t>
            </a:r>
            <a:endParaRPr lang="en-US" dirty="0"/>
          </a:p>
          <a:p>
            <a:pPr marL="685800" lvl="1" indent="-279400"/>
            <a:r>
              <a:rPr lang="en-US" dirty="0">
                <a:latin typeface="HelveticaNeue-Black" charset="0"/>
              </a:rPr>
              <a:t>“The panel also recommends R&amp;D for alternative accelerator technologies, to permit an informed choice when the lepton collider energy is established.”</a:t>
            </a:r>
            <a:endParaRPr lang="en-US" dirty="0"/>
          </a:p>
          <a:p>
            <a:pPr marL="292100" indent="-292100">
              <a:spcBef>
                <a:spcPts val="1800"/>
              </a:spcBef>
            </a:pPr>
            <a:r>
              <a:rPr lang="en-US" dirty="0"/>
              <a:t>Intensity Frontier</a:t>
            </a:r>
          </a:p>
          <a:p>
            <a:pPr marL="685800" lvl="1" indent="-279400">
              <a:spcBef>
                <a:spcPct val="0"/>
              </a:spcBef>
            </a:pPr>
            <a:r>
              <a:rPr lang="en-US" dirty="0"/>
              <a:t>“The panel recommends an R&amp;D program in the immediate future to design a multi-megawatt proton source at </a:t>
            </a:r>
            <a:r>
              <a:rPr lang="en-US" dirty="0" err="1"/>
              <a:t>Fermilab</a:t>
            </a:r>
            <a:r>
              <a:rPr lang="en-US" dirty="0"/>
              <a:t> and a neutrino </a:t>
            </a:r>
            <a:r>
              <a:rPr lang="en-US" dirty="0" err="1"/>
              <a:t>beamline</a:t>
            </a:r>
            <a:r>
              <a:rPr lang="en-US" dirty="0"/>
              <a:t> to DUSEL… </a:t>
            </a:r>
            <a:r>
              <a:rPr lang="en-US" dirty="0" smtClean="0"/>
              <a:t>“</a:t>
            </a:r>
            <a:endParaRPr lang="en-US" dirty="0"/>
          </a:p>
          <a:p>
            <a:pPr marL="685800" lvl="1" indent="-279400"/>
            <a:endParaRPr lang="en-US" dirty="0">
              <a:sym typeface="Symbol" pitchFamily="18" charset="2"/>
            </a:endParaRPr>
          </a:p>
          <a:p>
            <a:pPr marL="685800" lvl="1" indent="-279400"/>
            <a:endParaRPr lang="en-US" dirty="0"/>
          </a:p>
        </p:txBody>
      </p:sp>
      <p:sp>
        <p:nvSpPr>
          <p:cNvPr id="5" name="Footer Placeholder 4"/>
          <p:cNvSpPr>
            <a:spLocks noGrp="1"/>
          </p:cNvSpPr>
          <p:nvPr>
            <p:ph type="ftr" sz="quarter" idx="11"/>
          </p:nvPr>
        </p:nvSpPr>
        <p:spPr/>
        <p:txBody>
          <a:bodyPr/>
          <a:lstStyle/>
          <a:p>
            <a:pPr algn="l"/>
            <a:r>
              <a:rPr lang="en-US" smtClean="0"/>
              <a:t>LBL Seminar, November 20, 2009 - S. Holmes</a:t>
            </a:r>
            <a:endParaRPr lang="en-US" dirty="0"/>
          </a:p>
        </p:txBody>
      </p:sp>
      <p:sp>
        <p:nvSpPr>
          <p:cNvPr id="6" name="Slide Number Placeholder 5"/>
          <p:cNvSpPr>
            <a:spLocks noGrp="1"/>
          </p:cNvSpPr>
          <p:nvPr>
            <p:ph type="sldNum" sz="quarter" idx="12"/>
          </p:nvPr>
        </p:nvSpPr>
        <p:spPr/>
        <p:txBody>
          <a:bodyPr/>
          <a:lstStyle/>
          <a:p>
            <a:r>
              <a:rPr lang="en-US" smtClean="0"/>
              <a:t>Page </a:t>
            </a:r>
            <a:fld id="{02BA5821-21EB-4C1A-AC70-E98BDB034B0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8" name="Rectangle 8"/>
          <p:cNvSpPr>
            <a:spLocks noGrp="1" noChangeArrowheads="1"/>
          </p:cNvSpPr>
          <p:nvPr>
            <p:ph type="title"/>
          </p:nvPr>
        </p:nvSpPr>
        <p:spPr>
          <a:xfrm>
            <a:off x="2057400" y="274638"/>
            <a:ext cx="6096000" cy="1143000"/>
          </a:xfrm>
        </p:spPr>
        <p:txBody>
          <a:bodyPr/>
          <a:lstStyle/>
          <a:p>
            <a:r>
              <a:rPr lang="en-US" dirty="0" smtClean="0"/>
              <a:t>Evolution of the Fermilab Accelerator Complex</a:t>
            </a:r>
            <a:endParaRPr lang="en-US" dirty="0"/>
          </a:p>
        </p:txBody>
      </p:sp>
      <p:sp>
        <p:nvSpPr>
          <p:cNvPr id="578569" name="Rectangle 9"/>
          <p:cNvSpPr>
            <a:spLocks noGrp="1" noChangeArrowheads="1"/>
          </p:cNvSpPr>
          <p:nvPr>
            <p:ph type="body" idx="1"/>
          </p:nvPr>
        </p:nvSpPr>
        <p:spPr/>
        <p:txBody>
          <a:bodyPr/>
          <a:lstStyle/>
          <a:p>
            <a:r>
              <a:rPr lang="en-US" dirty="0" smtClean="0"/>
              <a:t>Project X, a multi-MW Proton Source, is the linchpin of </a:t>
            </a:r>
            <a:r>
              <a:rPr lang="en-US" dirty="0" err="1" smtClean="0"/>
              <a:t>Fermilab’s</a:t>
            </a:r>
            <a:r>
              <a:rPr lang="en-US" dirty="0" smtClean="0"/>
              <a:t> strategy for future development of the accelerator complex.</a:t>
            </a:r>
          </a:p>
          <a:p>
            <a:pPr>
              <a:spcBef>
                <a:spcPts val="1800"/>
              </a:spcBef>
            </a:pPr>
            <a:r>
              <a:rPr lang="en-US" dirty="0" smtClean="0"/>
              <a:t>Project X provides long term flexibility/opportunities post-2012</a:t>
            </a:r>
          </a:p>
          <a:p>
            <a:pPr lvl="1"/>
            <a:r>
              <a:rPr lang="en-US" dirty="0" smtClean="0"/>
              <a:t>Energy Frontier:</a:t>
            </a:r>
          </a:p>
          <a:p>
            <a:pPr lvl="1">
              <a:buNone/>
            </a:pPr>
            <a:r>
              <a:rPr lang="en-US" dirty="0" smtClean="0"/>
              <a:t>	</a:t>
            </a:r>
            <a:r>
              <a:rPr lang="en-US" b="1" dirty="0" smtClean="0">
                <a:solidFill>
                  <a:srgbClr val="CC0000"/>
                </a:solidFill>
              </a:rPr>
              <a:t>Tevatron </a:t>
            </a:r>
            <a:r>
              <a:rPr lang="en-US" b="1" dirty="0" smtClean="0">
                <a:solidFill>
                  <a:srgbClr val="CC0000"/>
                </a:solidFill>
                <a:sym typeface="Symbol" pitchFamily="18" charset="2"/>
              </a:rPr>
              <a:t></a:t>
            </a:r>
            <a:r>
              <a:rPr lang="en-US" b="1" dirty="0" smtClean="0">
                <a:solidFill>
                  <a:srgbClr val="CC0000"/>
                </a:solidFill>
              </a:rPr>
              <a:t> ILC or </a:t>
            </a:r>
            <a:r>
              <a:rPr lang="en-US" b="1" dirty="0" err="1" smtClean="0">
                <a:solidFill>
                  <a:srgbClr val="CC0000"/>
                </a:solidFill>
              </a:rPr>
              <a:t>Muon</a:t>
            </a:r>
            <a:r>
              <a:rPr lang="en-US" b="1" dirty="0" smtClean="0">
                <a:solidFill>
                  <a:srgbClr val="CC0000"/>
                </a:solidFill>
              </a:rPr>
              <a:t> Collider</a:t>
            </a:r>
          </a:p>
          <a:p>
            <a:pPr lvl="2"/>
            <a:r>
              <a:rPr lang="en-US" dirty="0" smtClean="0"/>
              <a:t>Technology alignment</a:t>
            </a:r>
          </a:p>
          <a:p>
            <a:pPr lvl="2"/>
            <a:r>
              <a:rPr lang="en-US" dirty="0" err="1" smtClean="0"/>
              <a:t>Fermilab</a:t>
            </a:r>
            <a:r>
              <a:rPr lang="en-US" dirty="0" smtClean="0"/>
              <a:t> as host site for ILC or MC</a:t>
            </a:r>
          </a:p>
          <a:p>
            <a:pPr lvl="1">
              <a:spcBef>
                <a:spcPts val="600"/>
              </a:spcBef>
            </a:pPr>
            <a:r>
              <a:rPr lang="en-US" dirty="0" smtClean="0"/>
              <a:t>Intensity Frontier:</a:t>
            </a:r>
          </a:p>
          <a:p>
            <a:pPr lvl="1">
              <a:buNone/>
            </a:pPr>
            <a:r>
              <a:rPr lang="en-US" dirty="0" smtClean="0"/>
              <a:t>	</a:t>
            </a:r>
            <a:r>
              <a:rPr lang="en-US" b="1" dirty="0" err="1" smtClean="0">
                <a:solidFill>
                  <a:srgbClr val="CC0000"/>
                </a:solidFill>
              </a:rPr>
              <a:t>NuMI</a:t>
            </a:r>
            <a:r>
              <a:rPr lang="en-US" b="1" dirty="0" smtClean="0">
                <a:solidFill>
                  <a:srgbClr val="CC0000"/>
                </a:solidFill>
                <a:sym typeface="Symbol" pitchFamily="18" charset="2"/>
              </a:rPr>
              <a:t></a:t>
            </a:r>
            <a:r>
              <a:rPr lang="en-US" b="1" dirty="0" smtClean="0">
                <a:solidFill>
                  <a:srgbClr val="CC0000"/>
                </a:solidFill>
              </a:rPr>
              <a:t> </a:t>
            </a:r>
            <a:r>
              <a:rPr lang="en-US" b="1" dirty="0" err="1" smtClean="0">
                <a:solidFill>
                  <a:srgbClr val="CC0000"/>
                </a:solidFill>
              </a:rPr>
              <a:t>NO</a:t>
            </a:r>
            <a:r>
              <a:rPr lang="en-US" b="1" dirty="0" err="1" smtClean="0">
                <a:solidFill>
                  <a:srgbClr val="CC0000"/>
                </a:solidFill>
                <a:latin typeface="Symbol" pitchFamily="18" charset="2"/>
                <a:sym typeface="Symbol" pitchFamily="18" charset="2"/>
              </a:rPr>
              <a:t>n</a:t>
            </a:r>
            <a:r>
              <a:rPr lang="en-US" b="1" dirty="0" err="1" smtClean="0">
                <a:solidFill>
                  <a:srgbClr val="CC0000"/>
                </a:solidFill>
              </a:rPr>
              <a:t>A</a:t>
            </a:r>
            <a:r>
              <a:rPr lang="en-US" b="1" dirty="0" smtClean="0">
                <a:solidFill>
                  <a:srgbClr val="CC0000"/>
                </a:solidFill>
                <a:sym typeface="Symbol" pitchFamily="18" charset="2"/>
              </a:rPr>
              <a:t> LBNE/mu2e multi-MW Proton Source  </a:t>
            </a:r>
            <a:r>
              <a:rPr lang="en-US" b="1" dirty="0" err="1" smtClean="0">
                <a:solidFill>
                  <a:srgbClr val="CC0000"/>
                </a:solidFill>
                <a:sym typeface="Symbol" pitchFamily="18" charset="2"/>
              </a:rPr>
              <a:t>NuFact</a:t>
            </a:r>
            <a:endParaRPr lang="en-US" b="1" dirty="0" smtClean="0">
              <a:solidFill>
                <a:srgbClr val="CC0000"/>
              </a:solidFill>
            </a:endParaRPr>
          </a:p>
          <a:p>
            <a:pPr lvl="2"/>
            <a:r>
              <a:rPr lang="en-US" dirty="0" smtClean="0"/>
              <a:t>Continuously evolving world leading program in neutrino physics and other beyond the standard model phenomena</a:t>
            </a:r>
          </a:p>
          <a:p>
            <a:pPr lvl="2"/>
            <a:endParaRPr lang="en-US" dirty="0" smtClean="0"/>
          </a:p>
          <a:p>
            <a:endParaRPr lang="en-US" dirty="0" smtClean="0"/>
          </a:p>
          <a:p>
            <a:pPr lvl="1"/>
            <a:endParaRPr lang="en-US" dirty="0" smtClean="0"/>
          </a:p>
          <a:p>
            <a:endParaRPr lang="en-US" dirty="0" smtClean="0"/>
          </a:p>
          <a:p>
            <a:pPr lvl="1"/>
            <a:endParaRPr lang="en-US" dirty="0" smtClean="0">
              <a:sym typeface="Symbol" pitchFamily="18" charset="2"/>
            </a:endParaRPr>
          </a:p>
          <a:p>
            <a:pPr lvl="1"/>
            <a:endParaRPr lang="en-US" dirty="0"/>
          </a:p>
        </p:txBody>
      </p:sp>
      <p:sp>
        <p:nvSpPr>
          <p:cNvPr id="8" name="Footer Placeholder 7"/>
          <p:cNvSpPr>
            <a:spLocks noGrp="1"/>
          </p:cNvSpPr>
          <p:nvPr>
            <p:ph type="ftr" sz="quarter" idx="11"/>
          </p:nvPr>
        </p:nvSpPr>
        <p:spPr/>
        <p:txBody>
          <a:bodyPr/>
          <a:lstStyle/>
          <a:p>
            <a:pPr algn="l"/>
            <a:r>
              <a:rPr lang="en-US" smtClean="0"/>
              <a:t>LBL Seminar, November 20, 2009 - S. Holmes</a:t>
            </a:r>
            <a:endParaRPr lang="en-US" dirty="0"/>
          </a:p>
        </p:txBody>
      </p:sp>
      <p:sp>
        <p:nvSpPr>
          <p:cNvPr id="7" name="Slide Number Placeholder 6"/>
          <p:cNvSpPr>
            <a:spLocks noGrp="1"/>
          </p:cNvSpPr>
          <p:nvPr>
            <p:ph type="sldNum" sz="quarter" idx="12"/>
          </p:nvPr>
        </p:nvSpPr>
        <p:spPr/>
        <p:txBody>
          <a:bodyPr/>
          <a:lstStyle/>
          <a:p>
            <a:r>
              <a:rPr lang="en-US" smtClean="0"/>
              <a:t>Page </a:t>
            </a:r>
            <a:fld id="{02BA5821-21EB-4C1A-AC70-E98BDB034B02}"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Accelerator Requirements: </a:t>
            </a:r>
            <a:r>
              <a:rPr lang="en-US" sz="2800" dirty="0" smtClean="0"/>
              <a:t>Rare Processes</a:t>
            </a:r>
            <a:endParaRPr lang="en-US" sz="2800" dirty="0"/>
          </a:p>
        </p:txBody>
      </p:sp>
      <p:sp>
        <p:nvSpPr>
          <p:cNvPr id="4" name="Footer Placeholder 3"/>
          <p:cNvSpPr>
            <a:spLocks noGrp="1"/>
          </p:cNvSpPr>
          <p:nvPr>
            <p:ph type="ftr" sz="quarter" idx="11"/>
          </p:nvPr>
        </p:nvSpPr>
        <p:spPr/>
        <p:txBody>
          <a:bodyPr/>
          <a:lstStyle/>
          <a:p>
            <a:pPr algn="l"/>
            <a:r>
              <a:rPr lang="en-US" smtClean="0"/>
              <a:t>LBL Seminar, November 20, 2009 - S. Holmes</a:t>
            </a:r>
            <a:endParaRPr lang="en-US" dirty="0"/>
          </a:p>
        </p:txBody>
      </p:sp>
      <p:sp>
        <p:nvSpPr>
          <p:cNvPr id="21" name="Slide Number Placeholder 20"/>
          <p:cNvSpPr>
            <a:spLocks noGrp="1"/>
          </p:cNvSpPr>
          <p:nvPr>
            <p:ph type="sldNum" sz="quarter" idx="12"/>
          </p:nvPr>
        </p:nvSpPr>
        <p:spPr/>
        <p:txBody>
          <a:bodyPr/>
          <a:lstStyle/>
          <a:p>
            <a:r>
              <a:rPr lang="en-US" smtClean="0"/>
              <a:t>Page </a:t>
            </a:r>
            <a:fld id="{02BA5821-21EB-4C1A-AC70-E98BDB034B02}" type="slidenum">
              <a:rPr lang="en-US" smtClean="0"/>
              <a:pPr/>
              <a:t>5</a:t>
            </a:fld>
            <a:endParaRPr lang="en-US" dirty="0"/>
          </a:p>
        </p:txBody>
      </p:sp>
      <p:graphicFrame>
        <p:nvGraphicFramePr>
          <p:cNvPr id="9" name="Content Placeholder 8"/>
          <p:cNvGraphicFramePr>
            <a:graphicFrameLocks noGrp="1"/>
          </p:cNvGraphicFramePr>
          <p:nvPr>
            <p:ph idx="1"/>
          </p:nvPr>
        </p:nvGraphicFramePr>
        <p:xfrm>
          <a:off x="409072" y="1648328"/>
          <a:ext cx="8412480" cy="4389120"/>
        </p:xfrm>
        <a:graphic>
          <a:graphicData uri="http://schemas.openxmlformats.org/drawingml/2006/table">
            <a:tbl>
              <a:tblPr/>
              <a:tblGrid>
                <a:gridCol w="2103120"/>
                <a:gridCol w="2103120"/>
                <a:gridCol w="2103120"/>
                <a:gridCol w="2103120"/>
              </a:tblGrid>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endParaRPr kumimoji="0" lang="en-US" sz="1600" b="0" i="0" u="none" strike="noStrike" cap="none" normalizeH="0" baseline="0" dirty="0" smtClean="0">
                        <a:ln>
                          <a:noFill/>
                        </a:ln>
                        <a:solidFill>
                          <a:schemeClr val="tx1"/>
                        </a:solidFill>
                        <a:effectLst/>
                        <a:latin typeface="Comic Sans MS"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Proton Energy</a:t>
                      </a:r>
                    </a:p>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(kinetic)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Beam Power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Beam Timing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Rare </a:t>
                      </a:r>
                      <a:r>
                        <a:rPr kumimoji="0" lang="en-US" sz="1600" b="0" i="0" u="none" strike="noStrike" cap="none" normalizeH="0" baseline="0" dirty="0" err="1" smtClean="0">
                          <a:ln>
                            <a:noFill/>
                          </a:ln>
                          <a:solidFill>
                            <a:schemeClr val="tx1"/>
                          </a:solidFill>
                          <a:effectLst/>
                          <a:latin typeface="Comic Sans MS" pitchFamily="66" charset="0"/>
                        </a:rPr>
                        <a:t>Muon</a:t>
                      </a:r>
                      <a:r>
                        <a:rPr kumimoji="0" lang="en-US" sz="1600" b="0" i="0" u="none" strike="noStrike" cap="none" normalizeH="0" baseline="0" dirty="0" smtClean="0">
                          <a:ln>
                            <a:noFill/>
                          </a:ln>
                          <a:solidFill>
                            <a:schemeClr val="tx1"/>
                          </a:solidFill>
                          <a:effectLst/>
                          <a:latin typeface="Comic Sans MS" pitchFamily="66" charset="0"/>
                        </a:rPr>
                        <a:t> decays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2-3 </a:t>
                      </a:r>
                      <a:r>
                        <a:rPr kumimoji="0" lang="en-US" sz="1600" b="0" i="0" u="none" strike="noStrike" cap="none" normalizeH="0" baseline="0" dirty="0" err="1" smtClean="0">
                          <a:ln>
                            <a:noFill/>
                          </a:ln>
                          <a:solidFill>
                            <a:schemeClr val="tx1"/>
                          </a:solidFill>
                          <a:effectLst/>
                          <a:latin typeface="Comic Sans MS" pitchFamily="66" charset="0"/>
                        </a:rPr>
                        <a:t>GeV</a:t>
                      </a:r>
                      <a:endParaRPr kumimoji="0" lang="en-US" sz="1600" b="0" i="0" u="none" strike="noStrike" cap="none" normalizeH="0" baseline="0" dirty="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&gt;500 kW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1 kHz – 160 MHz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(g-2) measurement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8 </a:t>
                      </a:r>
                      <a:r>
                        <a:rPr kumimoji="0" lang="en-US" sz="1600" b="0" i="0" u="none" strike="noStrike" cap="none" normalizeH="0" baseline="0" dirty="0" err="1" smtClean="0">
                          <a:ln>
                            <a:noFill/>
                          </a:ln>
                          <a:solidFill>
                            <a:schemeClr val="tx1"/>
                          </a:solidFill>
                          <a:effectLst/>
                          <a:latin typeface="Comic Sans MS" pitchFamily="66" charset="0"/>
                        </a:rPr>
                        <a:t>GeV</a:t>
                      </a:r>
                      <a:r>
                        <a:rPr kumimoji="0" lang="en-US" sz="1600" b="0" i="0" u="none" strike="noStrike" cap="none" normalizeH="0" baseline="0" dirty="0" smtClean="0">
                          <a:ln>
                            <a:noFill/>
                          </a:ln>
                          <a:solidFill>
                            <a:schemeClr val="tx1"/>
                          </a:solidFill>
                          <a:effectLst/>
                          <a:latin typeface="Comic Sans MS" pitchFamily="66"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20-50 kW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30- 100 Hz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Rare Kaon decays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2.6 – 4 GeV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&gt;500 kW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20 – 160 MHz </a:t>
                      </a:r>
                    </a:p>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(&lt;50 </a:t>
                      </a:r>
                      <a:r>
                        <a:rPr kumimoji="0" lang="en-US" sz="1600" b="0" i="0" u="none" strike="noStrike" cap="none" normalizeH="0" baseline="0" dirty="0" err="1" smtClean="0">
                          <a:ln>
                            <a:noFill/>
                          </a:ln>
                          <a:solidFill>
                            <a:schemeClr val="tx1"/>
                          </a:solidFill>
                          <a:effectLst/>
                          <a:latin typeface="Comic Sans MS" pitchFamily="66" charset="0"/>
                        </a:rPr>
                        <a:t>psec</a:t>
                      </a:r>
                      <a:r>
                        <a:rPr kumimoji="0" lang="en-US" sz="1600" b="0" i="0" u="none" strike="noStrike" cap="none" normalizeH="0" baseline="0" dirty="0" smtClean="0">
                          <a:ln>
                            <a:noFill/>
                          </a:ln>
                          <a:solidFill>
                            <a:schemeClr val="tx1"/>
                          </a:solidFill>
                          <a:effectLst/>
                          <a:latin typeface="Comic Sans MS" pitchFamily="66" charset="0"/>
                        </a:rPr>
                        <a:t> pings)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Precision K</a:t>
                      </a:r>
                      <a:r>
                        <a:rPr kumimoji="0" lang="en-US" sz="1600" b="0" i="0" u="none" strike="noStrike" cap="none" normalizeH="0" baseline="30000" smtClean="0">
                          <a:ln>
                            <a:noFill/>
                          </a:ln>
                          <a:solidFill>
                            <a:schemeClr val="tx1"/>
                          </a:solidFill>
                          <a:effectLst/>
                          <a:latin typeface="Comic Sans MS" pitchFamily="66" charset="0"/>
                        </a:rPr>
                        <a:t>0</a:t>
                      </a:r>
                      <a:r>
                        <a:rPr kumimoji="0" lang="en-US" sz="1600" b="0" i="0" u="none" strike="noStrike" cap="none" normalizeH="0" baseline="0" smtClean="0">
                          <a:ln>
                            <a:noFill/>
                          </a:ln>
                          <a:solidFill>
                            <a:schemeClr val="tx1"/>
                          </a:solidFill>
                          <a:effectLst/>
                          <a:latin typeface="Comic Sans MS" pitchFamily="66" charset="0"/>
                        </a:rPr>
                        <a:t> studies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smtClean="0">
                          <a:ln>
                            <a:noFill/>
                          </a:ln>
                          <a:solidFill>
                            <a:schemeClr val="tx1"/>
                          </a:solidFill>
                          <a:effectLst/>
                          <a:latin typeface="Comic Sans MS" pitchFamily="66" charset="0"/>
                        </a:rPr>
                        <a:t>    2.6 – 3 GeV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&gt; 100 </a:t>
                      </a:r>
                      <a:r>
                        <a:rPr kumimoji="0" lang="en-US" sz="1600" b="0" i="0" u="none" strike="noStrike" cap="none" normalizeH="0" baseline="0" dirty="0" err="1" smtClean="0">
                          <a:ln>
                            <a:noFill/>
                          </a:ln>
                          <a:solidFill>
                            <a:schemeClr val="tx1"/>
                          </a:solidFill>
                          <a:effectLst/>
                          <a:latin typeface="Symbol" pitchFamily="18" charset="2"/>
                        </a:rPr>
                        <a:t>m</a:t>
                      </a:r>
                      <a:r>
                        <a:rPr kumimoji="0" lang="en-US" sz="1600" b="0" i="0" u="none" strike="noStrike" cap="none" normalizeH="0" baseline="0" dirty="0" err="1" smtClean="0">
                          <a:ln>
                            <a:noFill/>
                          </a:ln>
                          <a:solidFill>
                            <a:schemeClr val="tx1"/>
                          </a:solidFill>
                          <a:effectLst/>
                          <a:latin typeface="Comic Sans MS" pitchFamily="66" charset="0"/>
                        </a:rPr>
                        <a:t>A</a:t>
                      </a:r>
                      <a:endParaRPr kumimoji="0" lang="en-US" sz="1600" b="0" i="0" u="none" strike="noStrike" cap="none" normalizeH="0" baseline="0" dirty="0" smtClean="0">
                        <a:ln>
                          <a:noFill/>
                        </a:ln>
                        <a:solidFill>
                          <a:schemeClr val="tx1"/>
                        </a:solidFill>
                        <a:effectLst/>
                        <a:latin typeface="Comic Sans MS" pitchFamily="66" charset="0"/>
                      </a:endParaRPr>
                    </a:p>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(internal target)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20 – 160 MHz</a:t>
                      </a:r>
                    </a:p>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(&lt;50 </a:t>
                      </a:r>
                      <a:r>
                        <a:rPr kumimoji="0" lang="en-US" sz="1600" b="0" i="0" u="none" strike="noStrike" cap="none" normalizeH="0" baseline="0" dirty="0" err="1" smtClean="0">
                          <a:ln>
                            <a:noFill/>
                          </a:ln>
                          <a:solidFill>
                            <a:schemeClr val="tx1"/>
                          </a:solidFill>
                          <a:effectLst/>
                          <a:latin typeface="Comic Sans MS" pitchFamily="66" charset="0"/>
                        </a:rPr>
                        <a:t>psec</a:t>
                      </a:r>
                      <a:r>
                        <a:rPr kumimoji="0" lang="en-US" sz="1600" b="0" i="0" u="none" strike="noStrike" cap="none" normalizeH="0" baseline="0" dirty="0" smtClean="0">
                          <a:ln>
                            <a:noFill/>
                          </a:ln>
                          <a:solidFill>
                            <a:schemeClr val="tx1"/>
                          </a:solidFill>
                          <a:effectLst/>
                          <a:latin typeface="Comic Sans MS" pitchFamily="66" charset="0"/>
                        </a:rPr>
                        <a:t> pings)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3152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Neutron and exotic nuclei EDMs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1.5-2.5 </a:t>
                      </a:r>
                      <a:r>
                        <a:rPr kumimoji="0" lang="en-US" sz="1600" b="0" i="0" u="none" strike="noStrike" cap="none" normalizeH="0" baseline="0" dirty="0" err="1" smtClean="0">
                          <a:ln>
                            <a:noFill/>
                          </a:ln>
                          <a:solidFill>
                            <a:schemeClr val="tx1"/>
                          </a:solidFill>
                          <a:effectLst/>
                          <a:latin typeface="Comic Sans MS" pitchFamily="66" charset="0"/>
                        </a:rPr>
                        <a:t>GeV</a:t>
                      </a:r>
                      <a:endParaRPr kumimoji="0" lang="en-US" sz="1600" b="0" i="0" u="none" strike="noStrike" cap="none" normalizeH="0" baseline="0" dirty="0" smtClean="0">
                        <a:ln>
                          <a:noFill/>
                        </a:ln>
                        <a:solidFill>
                          <a:schemeClr val="tx1"/>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&gt;500 kW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Times" pitchFamily="18" charset="0"/>
                        <a:buNone/>
                        <a:tabLst/>
                      </a:pPr>
                      <a:r>
                        <a:rPr kumimoji="0" lang="en-US" sz="1600" b="0" i="0" u="none" strike="noStrike" cap="none" normalizeH="0" baseline="0" dirty="0" smtClean="0">
                          <a:ln>
                            <a:noFill/>
                          </a:ln>
                          <a:solidFill>
                            <a:schemeClr val="tx1"/>
                          </a:solidFill>
                          <a:effectLst/>
                          <a:latin typeface="Comic Sans MS" pitchFamily="66" charset="0"/>
                        </a:rPr>
                        <a:t>  &gt; 100 Hz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p:cNvSpPr>
            <a:spLocks noGrp="1" noChangeArrowheads="1"/>
          </p:cNvSpPr>
          <p:nvPr>
            <p:ph type="title"/>
          </p:nvPr>
        </p:nvSpPr>
        <p:spPr/>
        <p:txBody>
          <a:bodyPr/>
          <a:lstStyle/>
          <a:p>
            <a:r>
              <a:rPr lang="en-US" dirty="0" smtClean="0"/>
              <a:t>Joint PX/NF/MC Strategy</a:t>
            </a:r>
            <a:endParaRPr lang="en-US" dirty="0"/>
          </a:p>
        </p:txBody>
      </p:sp>
      <p:sp>
        <p:nvSpPr>
          <p:cNvPr id="1076227" name="Rectangle 3"/>
          <p:cNvSpPr>
            <a:spLocks noGrp="1" noChangeArrowheads="1"/>
          </p:cNvSpPr>
          <p:nvPr>
            <p:ph idx="1"/>
          </p:nvPr>
        </p:nvSpPr>
        <p:spPr>
          <a:xfrm>
            <a:off x="374070" y="1600200"/>
            <a:ext cx="8229600" cy="5091545"/>
          </a:xfrm>
        </p:spPr>
        <p:txBody>
          <a:bodyPr/>
          <a:lstStyle/>
          <a:p>
            <a:r>
              <a:rPr lang="en-US" dirty="0" smtClean="0"/>
              <a:t>Project X shares many features with the proton driver required for a Neutrino Factory or </a:t>
            </a:r>
            <a:r>
              <a:rPr lang="en-US" dirty="0" err="1" smtClean="0"/>
              <a:t>Muon</a:t>
            </a:r>
            <a:r>
              <a:rPr lang="en-US" dirty="0" smtClean="0"/>
              <a:t> Collider</a:t>
            </a:r>
          </a:p>
          <a:p>
            <a:pPr marL="687388" lvl="1"/>
            <a:r>
              <a:rPr lang="en-US" dirty="0" smtClean="0"/>
              <a:t>NF and MC require ~4 MW @ 10</a:t>
            </a:r>
            <a:r>
              <a:rPr lang="en-US" dirty="0" smtClean="0">
                <a:sym typeface="Symbol" pitchFamily="18" charset="2"/>
              </a:rPr>
              <a:t></a:t>
            </a:r>
            <a:r>
              <a:rPr lang="en-US" dirty="0" smtClean="0"/>
              <a:t> 5 GeV</a:t>
            </a:r>
          </a:p>
          <a:p>
            <a:pPr marL="1019175" lvl="2" defTabSz="1204913"/>
            <a:r>
              <a:rPr lang="en-US" dirty="0" smtClean="0"/>
              <a:t>Requires upgrade of the Project X</a:t>
            </a:r>
          </a:p>
          <a:p>
            <a:pPr marL="1019175" lvl="2" defTabSz="1204913">
              <a:buNone/>
            </a:pPr>
            <a:r>
              <a:rPr lang="en-US" dirty="0" smtClean="0"/>
              <a:t>	</a:t>
            </a:r>
            <a:r>
              <a:rPr lang="en-US" dirty="0" err="1" smtClean="0"/>
              <a:t>linac</a:t>
            </a:r>
            <a:r>
              <a:rPr lang="en-US" dirty="0" smtClean="0"/>
              <a:t> to 2-4 MW </a:t>
            </a:r>
          </a:p>
          <a:p>
            <a:pPr marL="1019175" lvl="2" defTabSz="1204913"/>
            <a:r>
              <a:rPr lang="en-US" dirty="0" smtClean="0"/>
              <a:t>The ICD-1 includes such a concept:</a:t>
            </a:r>
          </a:p>
          <a:p>
            <a:pPr marL="1019175" lvl="2" defTabSz="1204913">
              <a:buNone/>
            </a:pPr>
            <a:r>
              <a:rPr lang="en-US" dirty="0" smtClean="0"/>
              <a:t>	rep rate x8 (20 Hz)</a:t>
            </a:r>
          </a:p>
          <a:p>
            <a:pPr marL="687388" lvl="1"/>
            <a:r>
              <a:rPr lang="en-US" dirty="0" smtClean="0"/>
              <a:t>Primary issues are related to beam “format”</a:t>
            </a:r>
          </a:p>
          <a:p>
            <a:pPr marL="1019175" lvl="2"/>
            <a:r>
              <a:rPr lang="en-US" dirty="0" smtClean="0"/>
              <a:t>NF wants proton beam on target</a:t>
            </a:r>
          </a:p>
          <a:p>
            <a:pPr marL="1019175" lvl="2">
              <a:buNone/>
            </a:pPr>
            <a:r>
              <a:rPr lang="en-US" dirty="0" smtClean="0"/>
              <a:t>	consolidated in a few bunches, </a:t>
            </a:r>
          </a:p>
          <a:p>
            <a:pPr marL="1019175" lvl="2">
              <a:buNone/>
            </a:pPr>
            <a:r>
              <a:rPr lang="en-US" dirty="0" smtClean="0"/>
              <a:t>	</a:t>
            </a:r>
            <a:r>
              <a:rPr lang="en-US" dirty="0" err="1" smtClean="0"/>
              <a:t>Muon</a:t>
            </a:r>
            <a:r>
              <a:rPr lang="en-US" dirty="0" smtClean="0"/>
              <a:t> Collider requires single bunch</a:t>
            </a:r>
          </a:p>
          <a:p>
            <a:pPr marL="687388" lvl="1"/>
            <a:r>
              <a:rPr lang="en-US" dirty="0" smtClean="0"/>
              <a:t>Project X </a:t>
            </a:r>
            <a:r>
              <a:rPr lang="en-US" dirty="0" err="1" smtClean="0"/>
              <a:t>linac</a:t>
            </a:r>
            <a:r>
              <a:rPr lang="en-US" dirty="0" smtClean="0"/>
              <a:t> is not capable of delivering</a:t>
            </a:r>
          </a:p>
          <a:p>
            <a:pPr lvl="1">
              <a:buNone/>
            </a:pPr>
            <a:r>
              <a:rPr lang="en-US" dirty="0" smtClean="0"/>
              <a:t>	this format</a:t>
            </a:r>
          </a:p>
          <a:p>
            <a:pPr>
              <a:buClr>
                <a:srgbClr val="C00000"/>
              </a:buClr>
              <a:buSzPct val="100000"/>
              <a:buFont typeface="Symbol" pitchFamily="18" charset="2"/>
              <a:buChar char="Þ"/>
            </a:pPr>
            <a:r>
              <a:rPr lang="en-US" dirty="0" smtClean="0">
                <a:solidFill>
                  <a:srgbClr val="C00000"/>
                </a:solidFill>
              </a:rPr>
              <a:t>It is inevitable that a new ring(s) will be</a:t>
            </a:r>
          </a:p>
          <a:p>
            <a:pPr>
              <a:spcBef>
                <a:spcPts val="0"/>
              </a:spcBef>
              <a:buClr>
                <a:srgbClr val="C00000"/>
              </a:buClr>
              <a:buSzPct val="100000"/>
              <a:buNone/>
            </a:pPr>
            <a:r>
              <a:rPr lang="en-US" dirty="0" smtClean="0">
                <a:solidFill>
                  <a:srgbClr val="C00000"/>
                </a:solidFill>
              </a:rPr>
              <a:t>	required to produce the correct beam format for targeting.</a:t>
            </a:r>
          </a:p>
          <a:p>
            <a:endParaRPr lang="en-US" dirty="0" smtClean="0"/>
          </a:p>
          <a:p>
            <a:endParaRPr lang="en-US" dirty="0"/>
          </a:p>
        </p:txBody>
      </p:sp>
      <p:sp>
        <p:nvSpPr>
          <p:cNvPr id="15" name="Footer Placeholder 14"/>
          <p:cNvSpPr>
            <a:spLocks noGrp="1"/>
          </p:cNvSpPr>
          <p:nvPr>
            <p:ph type="ftr" sz="quarter" idx="11"/>
          </p:nvPr>
        </p:nvSpPr>
        <p:spPr>
          <a:prstGeom prst="rect">
            <a:avLst/>
          </a:prstGeom>
        </p:spPr>
        <p:txBody>
          <a:bodyPr/>
          <a:lstStyle/>
          <a:p>
            <a:r>
              <a:rPr lang="en-US" smtClean="0"/>
              <a:t>LBL Seminar, November 20, 2009 - S. Holmes</a:t>
            </a:r>
            <a:endParaRPr lang="en-US" dirty="0"/>
          </a:p>
        </p:txBody>
      </p:sp>
      <p:grpSp>
        <p:nvGrpSpPr>
          <p:cNvPr id="2" name="Group 4"/>
          <p:cNvGrpSpPr>
            <a:grpSpLocks/>
          </p:cNvGrpSpPr>
          <p:nvPr/>
        </p:nvGrpSpPr>
        <p:grpSpPr bwMode="auto">
          <a:xfrm>
            <a:off x="5564793" y="2092040"/>
            <a:ext cx="3336757" cy="3810000"/>
            <a:chOff x="1775" y="1011"/>
            <a:chExt cx="2701" cy="3168"/>
          </a:xfrm>
        </p:grpSpPr>
        <p:grpSp>
          <p:nvGrpSpPr>
            <p:cNvPr id="3" name="Group 5"/>
            <p:cNvGrpSpPr>
              <a:grpSpLocks/>
            </p:cNvGrpSpPr>
            <p:nvPr/>
          </p:nvGrpSpPr>
          <p:grpSpPr bwMode="auto">
            <a:xfrm>
              <a:off x="1775" y="1011"/>
              <a:ext cx="2701" cy="3168"/>
              <a:chOff x="2562" y="1152"/>
              <a:chExt cx="2701" cy="3168"/>
            </a:xfrm>
          </p:grpSpPr>
          <p:pic>
            <p:nvPicPr>
              <p:cNvPr id="9" name="Picture 4" descr="Program_evol"/>
              <p:cNvPicPr>
                <a:picLocks noChangeAspect="1" noChangeArrowheads="1"/>
              </p:cNvPicPr>
              <p:nvPr/>
            </p:nvPicPr>
            <p:blipFill>
              <a:blip r:embed="rId2"/>
              <a:srcRect/>
              <a:stretch>
                <a:fillRect/>
              </a:stretch>
            </p:blipFill>
            <p:spPr bwMode="auto">
              <a:xfrm>
                <a:off x="2562" y="1152"/>
                <a:ext cx="2701" cy="3168"/>
              </a:xfrm>
              <a:prstGeom prst="rect">
                <a:avLst/>
              </a:prstGeom>
              <a:noFill/>
              <a:ln w="9525">
                <a:noFill/>
                <a:miter lim="800000"/>
                <a:headEnd/>
                <a:tailEnd/>
              </a:ln>
            </p:spPr>
          </p:pic>
          <p:sp>
            <p:nvSpPr>
              <p:cNvPr id="10" name="Rectangle 7"/>
              <p:cNvSpPr>
                <a:spLocks noChangeArrowheads="1"/>
              </p:cNvSpPr>
              <p:nvPr/>
            </p:nvSpPr>
            <p:spPr bwMode="auto">
              <a:xfrm>
                <a:off x="3714" y="1248"/>
                <a:ext cx="480" cy="288"/>
              </a:xfrm>
              <a:prstGeom prst="rect">
                <a:avLst/>
              </a:prstGeom>
              <a:solidFill>
                <a:srgbClr val="FFFFFF"/>
              </a:solidFill>
              <a:ln w="9525">
                <a:noFill/>
                <a:miter lim="800000"/>
                <a:headEnd/>
                <a:tailEnd/>
              </a:ln>
              <a:effectLst/>
            </p:spPr>
            <p:txBody>
              <a:bodyPr wrap="none" anchor="ctr"/>
              <a:lstStyle/>
              <a:p>
                <a:endParaRPr lang="en-US"/>
              </a:p>
            </p:txBody>
          </p:sp>
          <p:sp>
            <p:nvSpPr>
              <p:cNvPr id="11" name="Text Box 8"/>
              <p:cNvSpPr txBox="1">
                <a:spLocks noChangeArrowheads="1"/>
              </p:cNvSpPr>
              <p:nvPr/>
            </p:nvSpPr>
            <p:spPr bwMode="auto">
              <a:xfrm>
                <a:off x="3516" y="1175"/>
                <a:ext cx="817" cy="150"/>
              </a:xfrm>
              <a:prstGeom prst="rect">
                <a:avLst/>
              </a:prstGeom>
              <a:noFill/>
              <a:ln w="9525">
                <a:noFill/>
                <a:miter lim="800000"/>
                <a:headEnd/>
                <a:tailEnd/>
              </a:ln>
              <a:effectLst/>
            </p:spPr>
            <p:txBody>
              <a:bodyPr>
                <a:spAutoFit/>
              </a:bodyPr>
              <a:lstStyle/>
              <a:p>
                <a:pPr>
                  <a:spcBef>
                    <a:spcPct val="50000"/>
                  </a:spcBef>
                </a:pPr>
                <a:r>
                  <a:rPr lang="en-US" sz="800" b="1">
                    <a:solidFill>
                      <a:srgbClr val="080808"/>
                    </a:solidFill>
                    <a:latin typeface="Times New Roman" pitchFamily="18" charset="0"/>
                  </a:rPr>
                  <a:t>8 GeV, 4 MW Linac</a:t>
                </a:r>
              </a:p>
            </p:txBody>
          </p:sp>
        </p:grpSp>
        <p:sp>
          <p:nvSpPr>
            <p:cNvPr id="8" name="Line 11"/>
            <p:cNvSpPr>
              <a:spLocks noChangeShapeType="1"/>
            </p:cNvSpPr>
            <p:nvPr/>
          </p:nvSpPr>
          <p:spPr bwMode="auto">
            <a:xfrm>
              <a:off x="2772" y="1170"/>
              <a:ext cx="720" cy="0"/>
            </a:xfrm>
            <a:prstGeom prst="line">
              <a:avLst/>
            </a:prstGeom>
            <a:noFill/>
            <a:ln w="28575">
              <a:solidFill>
                <a:srgbClr val="CC0000"/>
              </a:solidFill>
              <a:round/>
              <a:headEnd/>
              <a:tailEnd/>
            </a:ln>
            <a:effectLst/>
          </p:spPr>
          <p:txBody>
            <a:bodyPr/>
            <a:lstStyle/>
            <a:p>
              <a:endParaRPr lang="en-US"/>
            </a:p>
          </p:txBody>
        </p:sp>
      </p:grpSp>
      <p:sp>
        <p:nvSpPr>
          <p:cNvPr id="12" name="Slide Number Placeholder 11"/>
          <p:cNvSpPr>
            <a:spLocks noGrp="1"/>
          </p:cNvSpPr>
          <p:nvPr>
            <p:ph type="sldNum" sz="quarter" idx="12"/>
          </p:nvPr>
        </p:nvSpPr>
        <p:spPr/>
        <p:txBody>
          <a:bodyPr/>
          <a:lstStyle/>
          <a:p>
            <a:r>
              <a:rPr lang="en-US" smtClean="0"/>
              <a:t>Page </a:t>
            </a:r>
            <a:fld id="{02BA5821-21EB-4C1A-AC70-E98BDB034B02}"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p:cNvSpPr>
            <a:spLocks noGrp="1" noChangeArrowheads="1"/>
          </p:cNvSpPr>
          <p:nvPr>
            <p:ph type="title"/>
          </p:nvPr>
        </p:nvSpPr>
        <p:spPr/>
        <p:txBody>
          <a:bodyPr/>
          <a:lstStyle/>
          <a:p>
            <a:r>
              <a:rPr lang="en-US" smtClean="0"/>
              <a:t>Joint PX/NF/MC Strategy</a:t>
            </a:r>
            <a:endParaRPr lang="en-US" dirty="0"/>
          </a:p>
        </p:txBody>
      </p:sp>
      <p:sp>
        <p:nvSpPr>
          <p:cNvPr id="1076227" name="Rectangle 3"/>
          <p:cNvSpPr>
            <a:spLocks noGrp="1" noChangeArrowheads="1"/>
          </p:cNvSpPr>
          <p:nvPr>
            <p:ph idx="1"/>
          </p:nvPr>
        </p:nvSpPr>
        <p:spPr/>
        <p:txBody>
          <a:bodyPr/>
          <a:lstStyle/>
          <a:p>
            <a:r>
              <a:rPr lang="en-US" dirty="0" smtClean="0"/>
              <a:t>Natural evolutionary schemes through neutrino </a:t>
            </a:r>
            <a:r>
              <a:rPr lang="en-US" dirty="0" err="1" smtClean="0"/>
              <a:t>superbeams</a:t>
            </a:r>
            <a:r>
              <a:rPr lang="en-US" dirty="0" smtClean="0"/>
              <a:t>:</a:t>
            </a:r>
          </a:p>
          <a:p>
            <a:pPr>
              <a:buNone/>
            </a:pPr>
            <a:r>
              <a:rPr lang="en-US" dirty="0" smtClean="0"/>
              <a:t>	</a:t>
            </a:r>
            <a:r>
              <a:rPr lang="en-US" dirty="0" err="1" smtClean="0">
                <a:solidFill>
                  <a:srgbClr val="006600"/>
                </a:solidFill>
              </a:rPr>
              <a:t>NO</a:t>
            </a:r>
            <a:r>
              <a:rPr lang="en-US" dirty="0" err="1" smtClean="0">
                <a:solidFill>
                  <a:srgbClr val="006600"/>
                </a:solidFill>
                <a:latin typeface="Symbol" pitchFamily="18" charset="2"/>
              </a:rPr>
              <a:t>n</a:t>
            </a:r>
            <a:r>
              <a:rPr lang="en-US" dirty="0" err="1" smtClean="0">
                <a:solidFill>
                  <a:srgbClr val="006600"/>
                </a:solidFill>
              </a:rPr>
              <a:t>A</a:t>
            </a:r>
            <a:r>
              <a:rPr lang="en-US" dirty="0" smtClean="0">
                <a:solidFill>
                  <a:srgbClr val="006600"/>
                </a:solidFill>
                <a:sym typeface="Symbol" pitchFamily="18" charset="2"/>
              </a:rPr>
              <a:t> </a:t>
            </a:r>
            <a:r>
              <a:rPr lang="en-US" dirty="0" smtClean="0">
                <a:solidFill>
                  <a:srgbClr val="006600"/>
                </a:solidFill>
              </a:rPr>
              <a:t>LBNE</a:t>
            </a:r>
            <a:r>
              <a:rPr lang="en-US" dirty="0" smtClean="0">
                <a:solidFill>
                  <a:srgbClr val="006600"/>
                </a:solidFill>
                <a:sym typeface="Symbol" pitchFamily="18" charset="2"/>
              </a:rPr>
              <a:t></a:t>
            </a:r>
            <a:r>
              <a:rPr lang="en-US" dirty="0" smtClean="0">
                <a:solidFill>
                  <a:srgbClr val="006600"/>
                </a:solidFill>
              </a:rPr>
              <a:t> Neutrino Factory </a:t>
            </a:r>
            <a:r>
              <a:rPr lang="en-US" dirty="0" smtClean="0">
                <a:solidFill>
                  <a:srgbClr val="006600"/>
                </a:solidFill>
                <a:sym typeface="Symbol" pitchFamily="18" charset="2"/>
              </a:rPr>
              <a:t></a:t>
            </a:r>
            <a:r>
              <a:rPr lang="en-US" dirty="0" smtClean="0">
                <a:solidFill>
                  <a:srgbClr val="006600"/>
                </a:solidFill>
              </a:rPr>
              <a:t>  </a:t>
            </a:r>
            <a:r>
              <a:rPr lang="en-US" dirty="0" err="1" smtClean="0">
                <a:solidFill>
                  <a:srgbClr val="006600"/>
                </a:solidFill>
              </a:rPr>
              <a:t>Muon</a:t>
            </a:r>
            <a:r>
              <a:rPr lang="en-US" dirty="0" smtClean="0">
                <a:solidFill>
                  <a:srgbClr val="006600"/>
                </a:solidFill>
              </a:rPr>
              <a:t> Collider</a:t>
            </a:r>
          </a:p>
          <a:p>
            <a:r>
              <a:rPr lang="en-US" dirty="0" smtClean="0"/>
              <a:t>Close coordination with NFMCC, MCTF,</a:t>
            </a:r>
          </a:p>
          <a:p>
            <a:pPr>
              <a:spcBef>
                <a:spcPts val="0"/>
              </a:spcBef>
              <a:buNone/>
            </a:pPr>
            <a:r>
              <a:rPr lang="en-US" dirty="0" smtClean="0"/>
              <a:t>	and IDS_NF </a:t>
            </a:r>
          </a:p>
          <a:p>
            <a:endParaRPr lang="en-US" dirty="0" smtClean="0"/>
          </a:p>
          <a:p>
            <a:endParaRPr lang="en-US" dirty="0"/>
          </a:p>
        </p:txBody>
      </p:sp>
      <p:sp>
        <p:nvSpPr>
          <p:cNvPr id="11" name="Footer Placeholder 10"/>
          <p:cNvSpPr>
            <a:spLocks noGrp="1"/>
          </p:cNvSpPr>
          <p:nvPr>
            <p:ph type="ftr" sz="quarter" idx="11"/>
          </p:nvPr>
        </p:nvSpPr>
        <p:spPr>
          <a:prstGeom prst="rect">
            <a:avLst/>
          </a:prstGeom>
        </p:spPr>
        <p:txBody>
          <a:bodyPr/>
          <a:lstStyle/>
          <a:p>
            <a:r>
              <a:rPr lang="en-US" smtClean="0"/>
              <a:t>LBL Seminar, November 20, 2009 - S. Holmes</a:t>
            </a:r>
            <a:endParaRPr lang="en-US" dirty="0"/>
          </a:p>
        </p:txBody>
      </p:sp>
      <p:pic>
        <p:nvPicPr>
          <p:cNvPr id="17" name="Picture 8"/>
          <p:cNvPicPr>
            <a:picLocks noChangeAspect="1" noChangeArrowheads="1"/>
          </p:cNvPicPr>
          <p:nvPr/>
        </p:nvPicPr>
        <p:blipFill>
          <a:blip r:embed="rId3">
            <a:clrChange>
              <a:clrFrom>
                <a:srgbClr val="BEDF9A"/>
              </a:clrFrom>
              <a:clrTo>
                <a:srgbClr val="BEDF9A">
                  <a:alpha val="0"/>
                </a:srgbClr>
              </a:clrTo>
            </a:clrChange>
          </a:blip>
          <a:srcRect/>
          <a:stretch>
            <a:fillRect/>
          </a:stretch>
        </p:blipFill>
        <p:spPr bwMode="auto">
          <a:xfrm>
            <a:off x="512264" y="3269379"/>
            <a:ext cx="4114800" cy="2854325"/>
          </a:xfrm>
          <a:prstGeom prst="rect">
            <a:avLst/>
          </a:prstGeom>
          <a:noFill/>
          <a:ln w="38100" algn="ctr">
            <a:noFill/>
            <a:miter lim="800000"/>
            <a:headEnd/>
            <a:tailEnd/>
          </a:ln>
        </p:spPr>
      </p:pic>
      <p:sp>
        <p:nvSpPr>
          <p:cNvPr id="13" name="Slide Number Placeholder 12"/>
          <p:cNvSpPr>
            <a:spLocks noGrp="1"/>
          </p:cNvSpPr>
          <p:nvPr>
            <p:ph type="sldNum" sz="quarter" idx="12"/>
          </p:nvPr>
        </p:nvSpPr>
        <p:spPr/>
        <p:txBody>
          <a:bodyPr/>
          <a:lstStyle/>
          <a:p>
            <a:r>
              <a:rPr lang="en-US" smtClean="0"/>
              <a:t>Page </a:t>
            </a:r>
            <a:fld id="{02BA5821-21EB-4C1A-AC70-E98BDB034B02}" type="slidenum">
              <a:rPr lang="en-US" smtClean="0"/>
              <a:pPr/>
              <a:t>7</a:t>
            </a:fld>
            <a:endParaRPr lang="en-US" dirty="0"/>
          </a:p>
        </p:txBody>
      </p:sp>
      <p:pic>
        <p:nvPicPr>
          <p:cNvPr id="10" name="Picture 9" descr="MuonColliderProposedLayout_Nov172009.jpg"/>
          <p:cNvPicPr>
            <a:picLocks noChangeAspect="1"/>
          </p:cNvPicPr>
          <p:nvPr/>
        </p:nvPicPr>
        <p:blipFill>
          <a:blip r:embed="rId4"/>
          <a:stretch>
            <a:fillRect/>
          </a:stretch>
        </p:blipFill>
        <p:spPr>
          <a:xfrm>
            <a:off x="4957004" y="3055652"/>
            <a:ext cx="3970420" cy="306805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799" y="1676400"/>
            <a:ext cx="6781800" cy="1200329"/>
          </a:xfrm>
          <a:prstGeom prst="rect">
            <a:avLst/>
          </a:prstGeom>
          <a:noFill/>
        </p:spPr>
        <p:txBody>
          <a:bodyPr wrap="square" rtlCol="0">
            <a:spAutoFit/>
          </a:bodyPr>
          <a:lstStyle/>
          <a:p>
            <a:pPr algn="l"/>
            <a:r>
              <a:rPr lang="en-US" sz="1800" u="sng" dirty="0" smtClean="0">
                <a:solidFill>
                  <a:srgbClr val="000000"/>
                </a:solidFill>
              </a:rPr>
              <a:t>1 </a:t>
            </a:r>
            <a:r>
              <a:rPr lang="en-US" sz="1800" u="sng" dirty="0" err="1" smtClean="0">
                <a:solidFill>
                  <a:srgbClr val="000000"/>
                </a:solidFill>
                <a:latin typeface="Symbol" pitchFamily="18" charset="2"/>
              </a:rPr>
              <a:t>m</a:t>
            </a:r>
            <a:r>
              <a:rPr lang="en-US" sz="1800" u="sng" dirty="0" err="1" smtClean="0">
                <a:solidFill>
                  <a:srgbClr val="000000"/>
                </a:solidFill>
              </a:rPr>
              <a:t>sec</a:t>
            </a:r>
            <a:r>
              <a:rPr lang="en-US" sz="1800" u="sng" dirty="0" smtClean="0">
                <a:solidFill>
                  <a:srgbClr val="000000"/>
                </a:solidFill>
              </a:rPr>
              <a:t> period at 2 </a:t>
            </a:r>
            <a:r>
              <a:rPr lang="en-US" sz="1800" u="sng" dirty="0" err="1" smtClean="0">
                <a:solidFill>
                  <a:srgbClr val="000000"/>
                </a:solidFill>
              </a:rPr>
              <a:t>GeV</a:t>
            </a:r>
            <a:endParaRPr lang="en-US" sz="1800" u="sng" dirty="0" smtClean="0">
              <a:solidFill>
                <a:srgbClr val="000000"/>
              </a:solidFill>
            </a:endParaRPr>
          </a:p>
          <a:p>
            <a:pPr algn="l"/>
            <a:r>
              <a:rPr lang="en-US" sz="1800" dirty="0" smtClean="0">
                <a:solidFill>
                  <a:srgbClr val="000000"/>
                </a:solidFill>
              </a:rPr>
              <a:t>	</a:t>
            </a:r>
            <a:r>
              <a:rPr lang="en-US" sz="1800" dirty="0" smtClean="0">
                <a:solidFill>
                  <a:srgbClr val="003399"/>
                </a:solidFill>
              </a:rPr>
              <a:t>mu2e pulse (9e7) 162.5 MHz, 100 </a:t>
            </a:r>
            <a:r>
              <a:rPr lang="en-US" sz="1800" dirty="0" err="1" smtClean="0">
                <a:solidFill>
                  <a:srgbClr val="003399"/>
                </a:solidFill>
              </a:rPr>
              <a:t>nsec</a:t>
            </a:r>
            <a:r>
              <a:rPr lang="en-US" sz="1800" dirty="0" smtClean="0">
                <a:solidFill>
                  <a:srgbClr val="003399"/>
                </a:solidFill>
              </a:rPr>
              <a:t>	400 kW</a:t>
            </a:r>
          </a:p>
          <a:p>
            <a:pPr algn="l">
              <a:spcBef>
                <a:spcPts val="0"/>
              </a:spcBef>
            </a:pPr>
            <a:r>
              <a:rPr lang="en-US" sz="1800" dirty="0" smtClean="0">
                <a:solidFill>
                  <a:srgbClr val="003399"/>
                </a:solidFill>
              </a:rPr>
              <a:t>	</a:t>
            </a:r>
            <a:r>
              <a:rPr lang="en-US" sz="1800" dirty="0" err="1" smtClean="0">
                <a:solidFill>
                  <a:srgbClr val="FC110F"/>
                </a:solidFill>
              </a:rPr>
              <a:t>Kaon</a:t>
            </a:r>
            <a:r>
              <a:rPr lang="en-US" sz="1800" dirty="0" smtClean="0">
                <a:solidFill>
                  <a:srgbClr val="FC110F"/>
                </a:solidFill>
              </a:rPr>
              <a:t> pulse (9e7) 27 MHz			800 kW</a:t>
            </a:r>
          </a:p>
          <a:p>
            <a:pPr algn="l">
              <a:spcBef>
                <a:spcPts val="0"/>
              </a:spcBef>
            </a:pPr>
            <a:r>
              <a:rPr lang="en-US" sz="1800" dirty="0" smtClean="0">
                <a:solidFill>
                  <a:srgbClr val="FC110F"/>
                </a:solidFill>
              </a:rPr>
              <a:t>	</a:t>
            </a:r>
            <a:r>
              <a:rPr lang="en-US" sz="1800" dirty="0" smtClean="0">
                <a:solidFill>
                  <a:srgbClr val="22FE24"/>
                </a:solidFill>
              </a:rPr>
              <a:t>Other pulse (9e7) 27 MHz			800 kW</a:t>
            </a:r>
            <a:endParaRPr lang="en-US" sz="1800" dirty="0">
              <a:solidFill>
                <a:srgbClr val="22FE24"/>
              </a:solidFill>
            </a:endParaRPr>
          </a:p>
        </p:txBody>
      </p:sp>
      <p:sp>
        <p:nvSpPr>
          <p:cNvPr id="5" name="Title 4"/>
          <p:cNvSpPr>
            <a:spLocks noGrp="1"/>
          </p:cNvSpPr>
          <p:nvPr>
            <p:ph type="title"/>
          </p:nvPr>
        </p:nvSpPr>
        <p:spPr/>
        <p:txBody>
          <a:bodyPr/>
          <a:lstStyle/>
          <a:p>
            <a:r>
              <a:rPr lang="en-US" dirty="0" smtClean="0"/>
              <a:t>Initial Configuration-2</a:t>
            </a:r>
            <a:br>
              <a:rPr lang="en-US" dirty="0" smtClean="0"/>
            </a:br>
            <a:r>
              <a:rPr lang="en-US" dirty="0" smtClean="0"/>
              <a:t>Operating Scenario</a:t>
            </a:r>
            <a:endParaRPr lang="en-US" dirty="0"/>
          </a:p>
        </p:txBody>
      </p:sp>
      <p:sp>
        <p:nvSpPr>
          <p:cNvPr id="7" name="Footer Placeholder 6"/>
          <p:cNvSpPr>
            <a:spLocks noGrp="1"/>
          </p:cNvSpPr>
          <p:nvPr>
            <p:ph type="ftr" sz="quarter" idx="4294967295"/>
          </p:nvPr>
        </p:nvSpPr>
        <p:spPr>
          <a:xfrm>
            <a:off x="685799" y="6267450"/>
            <a:ext cx="3644153" cy="457200"/>
          </a:xfrm>
          <a:prstGeom prst="rect">
            <a:avLst/>
          </a:prstGeom>
        </p:spPr>
        <p:txBody>
          <a:bodyPr/>
          <a:lstStyle/>
          <a:p>
            <a:pPr algn="l"/>
            <a:r>
              <a:rPr lang="en-US" smtClean="0"/>
              <a:t>LBL Seminar, November 20, 2009 - S. Holmes</a:t>
            </a:r>
            <a:endParaRPr lang="en-US" dirty="0"/>
          </a:p>
        </p:txBody>
      </p:sp>
      <p:sp>
        <p:nvSpPr>
          <p:cNvPr id="10" name="Slide Number Placeholder 9"/>
          <p:cNvSpPr>
            <a:spLocks noGrp="1"/>
          </p:cNvSpPr>
          <p:nvPr>
            <p:ph type="sldNum" sz="quarter" idx="12"/>
          </p:nvPr>
        </p:nvSpPr>
        <p:spPr/>
        <p:txBody>
          <a:bodyPr/>
          <a:lstStyle/>
          <a:p>
            <a:r>
              <a:rPr lang="en-US" smtClean="0"/>
              <a:t>Page </a:t>
            </a:r>
            <a:fld id="{02BA5821-21EB-4C1A-AC70-E98BDB034B02}" type="slidenum">
              <a:rPr lang="en-US" smtClean="0"/>
              <a:pPr/>
              <a:t>8</a:t>
            </a:fld>
            <a:endParaRPr lang="en-US" dirty="0"/>
          </a:p>
        </p:txBody>
      </p:sp>
      <p:pic>
        <p:nvPicPr>
          <p:cNvPr id="9" name="Picture 2" descr="first 1000 nsec 162"/>
          <p:cNvPicPr>
            <a:picLocks noChangeAspect="1" noChangeArrowheads="1"/>
          </p:cNvPicPr>
          <p:nvPr/>
        </p:nvPicPr>
        <p:blipFill>
          <a:blip r:embed="rId3" cstate="print"/>
          <a:srcRect/>
          <a:stretch>
            <a:fillRect/>
          </a:stretch>
        </p:blipFill>
        <p:spPr bwMode="auto">
          <a:xfrm>
            <a:off x="685799" y="2986626"/>
            <a:ext cx="4876800" cy="3082555"/>
          </a:xfrm>
          <a:prstGeom prst="rect">
            <a:avLst/>
          </a:prstGeom>
          <a:noFill/>
          <a:ln w="9525">
            <a:noFill/>
            <a:miter lim="800000"/>
            <a:headEnd/>
            <a:tailEnd/>
          </a:ln>
        </p:spPr>
      </p:pic>
      <p:pic>
        <p:nvPicPr>
          <p:cNvPr id="11" name="Picture 2"/>
          <p:cNvPicPr>
            <a:picLocks noChangeAspect="1" noChangeArrowheads="1"/>
          </p:cNvPicPr>
          <p:nvPr/>
        </p:nvPicPr>
        <p:blipFill>
          <a:blip r:embed="rId4"/>
          <a:srcRect/>
          <a:stretch>
            <a:fillRect/>
          </a:stretch>
        </p:blipFill>
        <p:spPr bwMode="auto">
          <a:xfrm>
            <a:off x="5562599" y="3892719"/>
            <a:ext cx="3444875" cy="2176462"/>
          </a:xfrm>
          <a:prstGeom prst="rect">
            <a:avLst/>
          </a:prstGeom>
          <a:noFill/>
          <a:ln w="9525">
            <a:noFill/>
            <a:miter lim="800000"/>
            <a:headEnd/>
            <a:tailEnd/>
          </a:ln>
        </p:spPr>
      </p:pic>
      <p:sp>
        <p:nvSpPr>
          <p:cNvPr id="12" name="TextBox 11"/>
          <p:cNvSpPr txBox="1"/>
          <p:nvPr/>
        </p:nvSpPr>
        <p:spPr>
          <a:xfrm>
            <a:off x="6136105" y="5699849"/>
            <a:ext cx="2550695" cy="369332"/>
          </a:xfrm>
          <a:prstGeom prst="rect">
            <a:avLst/>
          </a:prstGeom>
          <a:noFill/>
        </p:spPr>
        <p:txBody>
          <a:bodyPr wrap="square" rtlCol="0">
            <a:spAutoFit/>
          </a:bodyPr>
          <a:lstStyle/>
          <a:p>
            <a:r>
              <a:rPr lang="en-US" dirty="0" smtClean="0"/>
              <a:t>Separation scheme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p:txBody>
          <a:bodyPr/>
          <a:lstStyle/>
          <a:p>
            <a:r>
              <a:rPr lang="en-US" smtClean="0"/>
              <a:t>Summary</a:t>
            </a:r>
            <a:endParaRPr lang="en-US"/>
          </a:p>
        </p:txBody>
      </p:sp>
      <p:sp>
        <p:nvSpPr>
          <p:cNvPr id="595971" name="Rectangle 3"/>
          <p:cNvSpPr>
            <a:spLocks noGrp="1" noChangeArrowheads="1"/>
          </p:cNvSpPr>
          <p:nvPr>
            <p:ph type="body" idx="1"/>
          </p:nvPr>
        </p:nvSpPr>
        <p:spPr/>
        <p:txBody>
          <a:bodyPr>
            <a:normAutofit lnSpcReduction="10000"/>
          </a:bodyPr>
          <a:lstStyle/>
          <a:p>
            <a:r>
              <a:rPr lang="en-US" dirty="0" smtClean="0"/>
              <a:t>Project X is central to </a:t>
            </a:r>
            <a:r>
              <a:rPr lang="en-US" dirty="0" err="1" smtClean="0"/>
              <a:t>Fermilab’s</a:t>
            </a:r>
            <a:r>
              <a:rPr lang="en-US" dirty="0" smtClean="0"/>
              <a:t> strategy for future development of the accelerator complex:</a:t>
            </a:r>
          </a:p>
          <a:p>
            <a:pPr lvl="1"/>
            <a:r>
              <a:rPr lang="en-US" dirty="0" smtClean="0"/>
              <a:t>Energy Frontier: Aligned with ILC technology development; Fermilab as potential site for ILC or a </a:t>
            </a:r>
            <a:r>
              <a:rPr lang="en-US" dirty="0" err="1" smtClean="0"/>
              <a:t>Muon</a:t>
            </a:r>
            <a:r>
              <a:rPr lang="en-US" dirty="0" smtClean="0"/>
              <a:t> Collider</a:t>
            </a:r>
          </a:p>
          <a:p>
            <a:pPr lvl="1"/>
            <a:r>
              <a:rPr lang="en-US" dirty="0" smtClean="0"/>
              <a:t>Intensity Frontier: World leading program in neutrinos and rare processes; Fermilab as potential Neutrino Factory site </a:t>
            </a:r>
          </a:p>
          <a:p>
            <a:r>
              <a:rPr lang="en-US" dirty="0" smtClean="0"/>
              <a:t>Initial configurations, and preliminary cost estimates, established</a:t>
            </a:r>
          </a:p>
          <a:p>
            <a:pPr lvl="1"/>
            <a:r>
              <a:rPr lang="en-US" dirty="0" smtClean="0"/>
              <a:t>&gt;2 MW at 60-120 GeV, simultaneous with up to 2 MW for rare processes program</a:t>
            </a:r>
          </a:p>
          <a:p>
            <a:pPr lvl="1"/>
            <a:r>
              <a:rPr lang="en-US" dirty="0" smtClean="0"/>
              <a:t>Upgradable to 2-4 MW at 8 GeV</a:t>
            </a:r>
          </a:p>
          <a:p>
            <a:r>
              <a:rPr lang="en-US" dirty="0" smtClean="0"/>
              <a:t>Integrated effort on Project X, ILC, and </a:t>
            </a:r>
            <a:r>
              <a:rPr lang="en-US" dirty="0" err="1" smtClean="0"/>
              <a:t>Muon</a:t>
            </a:r>
            <a:r>
              <a:rPr lang="en-US" dirty="0" smtClean="0"/>
              <a:t> Facilities</a:t>
            </a:r>
          </a:p>
          <a:p>
            <a:r>
              <a:rPr lang="en-US" dirty="0" smtClean="0"/>
              <a:t>Project X could be constructed over the period ~2015 - 2019</a:t>
            </a:r>
          </a:p>
          <a:p>
            <a:r>
              <a:rPr lang="en-US" dirty="0" smtClean="0"/>
              <a:t>Collaboration formed</a:t>
            </a:r>
            <a:endParaRPr lang="en-US" dirty="0"/>
          </a:p>
        </p:txBody>
      </p:sp>
      <p:sp>
        <p:nvSpPr>
          <p:cNvPr id="8" name="Footer Placeholder 7"/>
          <p:cNvSpPr>
            <a:spLocks noGrp="1"/>
          </p:cNvSpPr>
          <p:nvPr>
            <p:ph type="ftr" sz="quarter" idx="11"/>
          </p:nvPr>
        </p:nvSpPr>
        <p:spPr/>
        <p:txBody>
          <a:bodyPr/>
          <a:lstStyle/>
          <a:p>
            <a:pPr algn="l"/>
            <a:r>
              <a:rPr lang="en-US" smtClean="0"/>
              <a:t>LBL Seminar, November 20, 2009 - S. Holmes</a:t>
            </a:r>
            <a:endParaRPr lang="en-US" dirty="0"/>
          </a:p>
        </p:txBody>
      </p:sp>
      <p:sp>
        <p:nvSpPr>
          <p:cNvPr id="7" name="Slide Number Placeholder 6"/>
          <p:cNvSpPr>
            <a:spLocks noGrp="1"/>
          </p:cNvSpPr>
          <p:nvPr>
            <p:ph type="sldNum" sz="quarter" idx="12"/>
          </p:nvPr>
        </p:nvSpPr>
        <p:spPr/>
        <p:txBody>
          <a:bodyPr/>
          <a:lstStyle/>
          <a:p>
            <a:r>
              <a:rPr lang="en-US" smtClean="0"/>
              <a:t>Page </a:t>
            </a:r>
            <a:fld id="{02BA5821-21EB-4C1A-AC70-E98BDB034B02}"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089025" y="982663"/>
            <a:ext cx="184150" cy="366712"/>
          </a:xfrm>
          <a:prstGeom prst="rect">
            <a:avLst/>
          </a:prstGeom>
          <a:noFill/>
          <a:ln w="9525">
            <a:noFill/>
            <a:miter lim="800000"/>
            <a:headEnd/>
            <a:tailEnd/>
          </a:ln>
          <a:effectLst/>
        </p:spPr>
        <p:txBody>
          <a:bodyPr>
            <a:spAutoFit/>
          </a:bodyPr>
          <a:lstStyle/>
          <a:p>
            <a:pPr>
              <a:spcBef>
                <a:spcPct val="50000"/>
              </a:spcBef>
            </a:pPr>
            <a:endParaRPr lang="en-US"/>
          </a:p>
        </p:txBody>
      </p:sp>
      <p:pic>
        <p:nvPicPr>
          <p:cNvPr id="2053" name="Picture 18"/>
          <p:cNvPicPr>
            <a:picLocks noChangeAspect="1" noChangeArrowheads="1"/>
          </p:cNvPicPr>
          <p:nvPr/>
        </p:nvPicPr>
        <p:blipFill>
          <a:blip r:embed="rId3"/>
          <a:srcRect/>
          <a:stretch>
            <a:fillRect/>
          </a:stretch>
        </p:blipFill>
        <p:spPr bwMode="auto">
          <a:xfrm>
            <a:off x="609600" y="3276600"/>
            <a:ext cx="7924800" cy="2087563"/>
          </a:xfrm>
          <a:prstGeom prst="rect">
            <a:avLst/>
          </a:prstGeom>
          <a:noFill/>
          <a:ln w="9525">
            <a:noFill/>
            <a:miter lim="800000"/>
            <a:headEnd/>
            <a:tailEnd/>
          </a:ln>
        </p:spPr>
      </p:pic>
      <p:sp>
        <p:nvSpPr>
          <p:cNvPr id="2" name="TextBox 1"/>
          <p:cNvSpPr txBox="1">
            <a:spLocks noChangeArrowheads="1"/>
          </p:cNvSpPr>
          <p:nvPr/>
        </p:nvSpPr>
        <p:spPr bwMode="auto">
          <a:xfrm>
            <a:off x="381000" y="228600"/>
            <a:ext cx="8382000" cy="2590800"/>
          </a:xfrm>
          <a:prstGeom prst="rect">
            <a:avLst/>
          </a:prstGeom>
          <a:noFill/>
          <a:ln w="9525">
            <a:noFill/>
            <a:miter lim="800000"/>
            <a:headEnd/>
            <a:tailEnd/>
          </a:ln>
        </p:spPr>
        <p:txBody>
          <a:bodyPr>
            <a:spAutoFit/>
          </a:bodyPr>
          <a:lstStyle/>
          <a:p>
            <a:pPr algn="ctr"/>
            <a:r>
              <a:rPr lang="en-US" sz="2800">
                <a:solidFill>
                  <a:srgbClr val="FF3300"/>
                </a:solidFill>
                <a:latin typeface="Rockwell" pitchFamily="18" charset="0"/>
              </a:rPr>
              <a:t>Possible scheme for 3 GeV CW Linac with 650 MHz cavity, option #4.</a:t>
            </a:r>
          </a:p>
          <a:p>
            <a:pPr algn="ctr"/>
            <a:r>
              <a:rPr lang="en-US" sz="2400">
                <a:solidFill>
                  <a:srgbClr val="FF3300"/>
                </a:solidFill>
                <a:latin typeface="Rockwell" pitchFamily="18" charset="0"/>
              </a:rPr>
              <a:t>Parameters of the cavities and components.</a:t>
            </a:r>
          </a:p>
          <a:p>
            <a:pPr algn="ctr"/>
            <a:endParaRPr lang="en-US" sz="2400">
              <a:solidFill>
                <a:srgbClr val="2D2D8A"/>
              </a:solidFill>
              <a:latin typeface="Rockwell" pitchFamily="18" charset="0"/>
            </a:endParaRPr>
          </a:p>
          <a:p>
            <a:pPr algn="ctr"/>
            <a:r>
              <a:rPr lang="en-US" sz="2000">
                <a:solidFill>
                  <a:srgbClr val="2D2D8A"/>
                </a:solidFill>
                <a:latin typeface="Rockwell" pitchFamily="18" charset="0"/>
              </a:rPr>
              <a:t>Slava Yakovlev and Nikolai Solyak</a:t>
            </a:r>
          </a:p>
          <a:p>
            <a:pPr algn="ctr"/>
            <a:endParaRPr lang="en-US" sz="2000">
              <a:solidFill>
                <a:srgbClr val="2D2D8A"/>
              </a:solidFill>
              <a:latin typeface="Rockwell" pitchFamily="18" charset="0"/>
            </a:endParaRPr>
          </a:p>
          <a:p>
            <a:pPr algn="ctr"/>
            <a:r>
              <a:rPr lang="en-US" sz="2000">
                <a:solidFill>
                  <a:srgbClr val="2D2D8A"/>
                </a:solidFill>
                <a:latin typeface="Rockwell" pitchFamily="18" charset="0"/>
              </a:rPr>
              <a:t>01/06/2010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endParaRPr lang="en-US" dirty="0"/>
          </a:p>
        </p:txBody>
      </p:sp>
      <p:sp>
        <p:nvSpPr>
          <p:cNvPr id="5" name="Slide Number Placeholder 4"/>
          <p:cNvSpPr>
            <a:spLocks noGrp="1"/>
          </p:cNvSpPr>
          <p:nvPr>
            <p:ph type="sldNum" sz="quarter" idx="12"/>
          </p:nvPr>
        </p:nvSpPr>
        <p:spPr>
          <a:xfrm>
            <a:off x="8686800" y="6492875"/>
            <a:ext cx="457200" cy="365125"/>
          </a:xfrm>
        </p:spPr>
        <p:txBody>
          <a:bodyPr/>
          <a:lstStyle/>
          <a:p>
            <a:pPr>
              <a:defRPr/>
            </a:pPr>
            <a:fld id="{025BE492-C1A7-4A80-A368-5F645D5EF15C}" type="slidenum">
              <a:rPr lang="en-US"/>
              <a:pPr>
                <a:defRPr/>
              </a:pPr>
              <a:t>11</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61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dirty="0"/>
            </a:p>
          </p:txBody>
        </p:sp>
        <p:pic>
          <p:nvPicPr>
            <p:cNvPr id="61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1FA87801-EB0E-4E76-BD0E-BD85877DB740}" type="datetime3">
              <a:rPr lang="en-US" smtClean="0"/>
              <a:pPr>
                <a:defRPr/>
              </a:pPr>
              <a:t>16 January 2010</a:t>
            </a:fld>
            <a:endParaRPr lang="en-US" dirty="0"/>
          </a:p>
        </p:txBody>
      </p:sp>
      <p:sp>
        <p:nvSpPr>
          <p:cNvPr id="3079" name="Content Placeholder 18"/>
          <p:cNvSpPr>
            <a:spLocks noGrp="1"/>
          </p:cNvSpPr>
          <p:nvPr>
            <p:ph idx="1"/>
          </p:nvPr>
        </p:nvSpPr>
        <p:spPr>
          <a:xfrm>
            <a:off x="304800" y="2133600"/>
            <a:ext cx="8229600" cy="1981200"/>
          </a:xfrm>
        </p:spPr>
        <p:txBody>
          <a:bodyPr/>
          <a:lstStyle/>
          <a:p>
            <a:pPr algn="ctr" eaLnBrk="1" hangingPunct="1">
              <a:buNone/>
            </a:pPr>
            <a:r>
              <a:rPr lang="en-US" sz="4800" dirty="0" smtClean="0">
                <a:solidFill>
                  <a:srgbClr val="FF0000"/>
                </a:solidFill>
                <a:latin typeface="Times New Roman" pitchFamily="18" charset="0"/>
                <a:cs typeface="Times New Roman" pitchFamily="18" charset="0"/>
              </a:rPr>
              <a:t>CW 8 </a:t>
            </a:r>
            <a:r>
              <a:rPr lang="en-US" sz="4800" dirty="0" err="1" smtClean="0">
                <a:solidFill>
                  <a:srgbClr val="FF0000"/>
                </a:solidFill>
                <a:latin typeface="Times New Roman" pitchFamily="18" charset="0"/>
                <a:cs typeface="Times New Roman" pitchFamily="18" charset="0"/>
              </a:rPr>
              <a:t>GeV</a:t>
            </a:r>
            <a:r>
              <a:rPr lang="en-US" sz="4800" dirty="0" smtClean="0">
                <a:solidFill>
                  <a:srgbClr val="FF0000"/>
                </a:solidFill>
                <a:latin typeface="Times New Roman" pitchFamily="18" charset="0"/>
                <a:cs typeface="Times New Roman" pitchFamily="18" charset="0"/>
              </a:rPr>
              <a:t> Linac and Beam Structure</a:t>
            </a:r>
            <a:endParaRPr lang="en-US" sz="1800" dirty="0" smtClean="0"/>
          </a:p>
          <a:p>
            <a:pPr algn="ctr" eaLnBrk="1" hangingPunct="1">
              <a:buFont typeface="Wingdings" pitchFamily="2" charset="2"/>
              <a:buNone/>
            </a:pPr>
            <a:endParaRPr lang="en-US" sz="4800" dirty="0" smtClean="0">
              <a:solidFill>
                <a:srgbClr val="FF0000"/>
              </a:solidFill>
              <a:latin typeface="Times New Roman" pitchFamily="18" charset="0"/>
              <a:cs typeface="Times New Roman" pitchFamily="18" charset="0"/>
            </a:endParaRPr>
          </a:p>
        </p:txBody>
      </p:sp>
      <p:pic>
        <p:nvPicPr>
          <p:cNvPr id="11" name="Picture 19"/>
          <p:cNvPicPr>
            <a:picLocks noChangeAspect="1" noChangeArrowheads="1"/>
          </p:cNvPicPr>
          <p:nvPr/>
        </p:nvPicPr>
        <p:blipFill>
          <a:blip r:embed="rId4"/>
          <a:srcRect/>
          <a:stretch>
            <a:fillRect/>
          </a:stretch>
        </p:blipFill>
        <p:spPr bwMode="auto">
          <a:xfrm>
            <a:off x="8458200" y="0"/>
            <a:ext cx="685800" cy="812800"/>
          </a:xfrm>
          <a:prstGeom prst="rect">
            <a:avLst/>
          </a:prstGeom>
          <a:noFill/>
          <a:ln w="12700">
            <a:noFill/>
            <a:miter lim="800000"/>
            <a:headEnd/>
            <a:tailEnd/>
          </a:ln>
        </p:spPr>
      </p:pic>
      <p:sp>
        <p:nvSpPr>
          <p:cNvPr id="12" name="Rectangle 11"/>
          <p:cNvSpPr>
            <a:spLocks noChangeArrowheads="1"/>
          </p:cNvSpPr>
          <p:nvPr/>
        </p:nvSpPr>
        <p:spPr bwMode="auto">
          <a:xfrm>
            <a:off x="3276600" y="4267200"/>
            <a:ext cx="2667000" cy="646331"/>
          </a:xfrm>
          <a:prstGeom prst="rect">
            <a:avLst/>
          </a:prstGeom>
          <a:noFill/>
          <a:ln w="9525">
            <a:noFill/>
            <a:miter lim="800000"/>
            <a:headEnd/>
            <a:tailEnd/>
          </a:ln>
        </p:spPr>
        <p:txBody>
          <a:bodyPr wrap="square">
            <a:spAutoFit/>
          </a:bodyPr>
          <a:lstStyle/>
          <a:p>
            <a:pPr algn="ctr">
              <a:buFont typeface="Wingdings" pitchFamily="2" charset="2"/>
              <a:buNone/>
            </a:pPr>
            <a:r>
              <a:rPr lang="en-US" dirty="0">
                <a:cs typeface="Times New Roman" pitchFamily="18" charset="0"/>
              </a:rPr>
              <a:t>Milorad Popovic</a:t>
            </a:r>
          </a:p>
          <a:p>
            <a:pPr algn="ctr">
              <a:buFont typeface="Wingdings" pitchFamily="2" charset="2"/>
              <a:buNone/>
            </a:pPr>
            <a:r>
              <a:rPr lang="en-US" dirty="0">
                <a:cs typeface="Times New Roman" pitchFamily="18" charset="0"/>
              </a:rPr>
              <a:t>FNAL</a:t>
            </a:r>
          </a:p>
        </p:txBody>
      </p:sp>
      <p:sp>
        <p:nvSpPr>
          <p:cNvPr id="13" name="TextBox 12"/>
          <p:cNvSpPr txBox="1"/>
          <p:nvPr/>
        </p:nvSpPr>
        <p:spPr>
          <a:xfrm>
            <a:off x="3886200" y="1447800"/>
            <a:ext cx="1295400" cy="523220"/>
          </a:xfrm>
          <a:prstGeom prst="rect">
            <a:avLst/>
          </a:prstGeom>
          <a:noFill/>
        </p:spPr>
        <p:txBody>
          <a:bodyPr wrap="square" rtlCol="0">
            <a:spAutoFit/>
          </a:bodyPr>
          <a:lstStyle/>
          <a:p>
            <a:r>
              <a:rPr lang="en-US" sz="2800" dirty="0" smtClean="0"/>
              <a:t>Part 2</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079">
                                            <p:txEl>
                                              <p:pRg st="0" end="0"/>
                                            </p:txEl>
                                          </p:spTgt>
                                        </p:tgtEl>
                                        <p:attrNameLst>
                                          <p:attrName>style.visibility</p:attrName>
                                        </p:attrNameLst>
                                      </p:cBhvr>
                                      <p:to>
                                        <p:strVal val="visible"/>
                                      </p:to>
                                    </p:set>
                                    <p:animEffect transition="in" filter="blinds(horizontal)">
                                      <p:cBhvr>
                                        <p:cTn id="7" dur="500"/>
                                        <p:tgtEl>
                                          <p:spTgt spid="307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build="p"/>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4" name="Picture 2" descr="11_Young-Kee_Aerial_11"/>
          <p:cNvPicPr>
            <a:picLocks noChangeAspect="1" noChangeArrowheads="1"/>
          </p:cNvPicPr>
          <p:nvPr/>
        </p:nvPicPr>
        <p:blipFill>
          <a:blip r:embed="rId3"/>
          <a:srcRect/>
          <a:stretch>
            <a:fillRect/>
          </a:stretch>
        </p:blipFill>
        <p:spPr bwMode="auto">
          <a:xfrm>
            <a:off x="-17463" y="-12700"/>
            <a:ext cx="9180513" cy="6884988"/>
          </a:xfrm>
          <a:prstGeom prst="rect">
            <a:avLst/>
          </a:prstGeom>
          <a:noFill/>
        </p:spPr>
      </p:pic>
      <p:sp>
        <p:nvSpPr>
          <p:cNvPr id="596995" name="Text Box 3"/>
          <p:cNvSpPr txBox="1">
            <a:spLocks noChangeArrowheads="1"/>
          </p:cNvSpPr>
          <p:nvPr/>
        </p:nvSpPr>
        <p:spPr bwMode="auto">
          <a:xfrm rot="747911">
            <a:off x="388333" y="2361218"/>
            <a:ext cx="1569660" cy="369332"/>
          </a:xfrm>
          <a:prstGeom prst="rect">
            <a:avLst/>
          </a:prstGeom>
          <a:noFill/>
          <a:ln w="25400" algn="ctr">
            <a:noFill/>
            <a:miter lim="800000"/>
            <a:headEnd/>
            <a:tailEnd/>
          </a:ln>
          <a:effectLst/>
        </p:spPr>
        <p:txBody>
          <a:bodyPr wrap="none">
            <a:spAutoFit/>
          </a:bodyPr>
          <a:lstStyle/>
          <a:p>
            <a:pPr algn="l" eaLnBrk="0" hangingPunct="0">
              <a:spcBef>
                <a:spcPct val="0"/>
              </a:spcBef>
              <a:buClrTx/>
              <a:buSzTx/>
              <a:buFontTx/>
              <a:buNone/>
            </a:pPr>
            <a:r>
              <a:rPr lang="en-US" dirty="0" err="1">
                <a:solidFill>
                  <a:srgbClr val="FF9900"/>
                </a:solidFill>
              </a:rPr>
              <a:t>NuMI</a:t>
            </a:r>
            <a:r>
              <a:rPr lang="en-US" dirty="0">
                <a:solidFill>
                  <a:srgbClr val="FF9900"/>
                </a:solidFill>
              </a:rPr>
              <a:t> (</a:t>
            </a:r>
            <a:r>
              <a:rPr lang="en-US" dirty="0" err="1" smtClean="0">
                <a:solidFill>
                  <a:srgbClr val="FF9900"/>
                </a:solidFill>
              </a:rPr>
              <a:t>NOvA</a:t>
            </a:r>
            <a:r>
              <a:rPr lang="en-US" dirty="0" smtClean="0">
                <a:solidFill>
                  <a:srgbClr val="FF9900"/>
                </a:solidFill>
              </a:rPr>
              <a:t>)</a:t>
            </a:r>
            <a:endParaRPr lang="en-US" dirty="0">
              <a:solidFill>
                <a:schemeClr val="accent1"/>
              </a:solidFill>
            </a:endParaRPr>
          </a:p>
        </p:txBody>
      </p:sp>
      <p:sp>
        <p:nvSpPr>
          <p:cNvPr id="596996" name="Line 4"/>
          <p:cNvSpPr>
            <a:spLocks noChangeShapeType="1"/>
          </p:cNvSpPr>
          <p:nvPr/>
        </p:nvSpPr>
        <p:spPr bwMode="auto">
          <a:xfrm>
            <a:off x="4674780" y="3068200"/>
            <a:ext cx="2114550" cy="152400"/>
          </a:xfrm>
          <a:prstGeom prst="line">
            <a:avLst/>
          </a:prstGeom>
          <a:noFill/>
          <a:ln w="57150">
            <a:solidFill>
              <a:schemeClr val="bg1"/>
            </a:solidFill>
            <a:round/>
            <a:headEnd/>
            <a:tailEnd/>
          </a:ln>
          <a:effectLst/>
        </p:spPr>
        <p:txBody>
          <a:bodyPr wrap="none" anchor="ctr"/>
          <a:lstStyle/>
          <a:p>
            <a:endParaRPr lang="en-US"/>
          </a:p>
        </p:txBody>
      </p:sp>
      <p:sp>
        <p:nvSpPr>
          <p:cNvPr id="596997" name="Text Box 5"/>
          <p:cNvSpPr txBox="1">
            <a:spLocks noChangeArrowheads="1"/>
          </p:cNvSpPr>
          <p:nvPr/>
        </p:nvSpPr>
        <p:spPr bwMode="auto">
          <a:xfrm rot="225075">
            <a:off x="4616727" y="2743692"/>
            <a:ext cx="1838966" cy="369332"/>
          </a:xfrm>
          <a:prstGeom prst="rect">
            <a:avLst/>
          </a:prstGeom>
          <a:noFill/>
          <a:ln w="25400" algn="ctr">
            <a:noFill/>
            <a:miter lim="800000"/>
            <a:headEnd/>
            <a:tailEnd/>
          </a:ln>
          <a:effectLst/>
        </p:spPr>
        <p:txBody>
          <a:bodyPr wrap="none">
            <a:spAutoFit/>
          </a:bodyPr>
          <a:lstStyle/>
          <a:p>
            <a:pPr algn="ctr" eaLnBrk="0" hangingPunct="0">
              <a:spcBef>
                <a:spcPct val="0"/>
              </a:spcBef>
              <a:buClrTx/>
              <a:buSzTx/>
              <a:buFontTx/>
              <a:buNone/>
            </a:pPr>
            <a:r>
              <a:rPr lang="en-US" dirty="0">
                <a:solidFill>
                  <a:schemeClr val="bg1"/>
                </a:solidFill>
              </a:rPr>
              <a:t>8 </a:t>
            </a:r>
            <a:r>
              <a:rPr lang="en-US" dirty="0" smtClean="0">
                <a:solidFill>
                  <a:schemeClr val="bg1"/>
                </a:solidFill>
              </a:rPr>
              <a:t>GeV SC </a:t>
            </a:r>
            <a:r>
              <a:rPr lang="en-US" dirty="0">
                <a:solidFill>
                  <a:schemeClr val="bg1"/>
                </a:solidFill>
              </a:rPr>
              <a:t>Linac</a:t>
            </a:r>
          </a:p>
        </p:txBody>
      </p:sp>
      <p:sp>
        <p:nvSpPr>
          <p:cNvPr id="596998" name="Oval 6"/>
          <p:cNvSpPr>
            <a:spLocks noChangeArrowheads="1"/>
          </p:cNvSpPr>
          <p:nvPr/>
        </p:nvSpPr>
        <p:spPr bwMode="auto">
          <a:xfrm>
            <a:off x="647700" y="3156240"/>
            <a:ext cx="4305300" cy="1358900"/>
          </a:xfrm>
          <a:prstGeom prst="ellipse">
            <a:avLst/>
          </a:prstGeom>
          <a:noFill/>
          <a:ln w="57150" algn="ctr">
            <a:solidFill>
              <a:srgbClr val="FFFF00"/>
            </a:solidFill>
            <a:round/>
            <a:headEnd/>
            <a:tailEnd/>
          </a:ln>
          <a:effectLst/>
        </p:spPr>
        <p:txBody>
          <a:bodyPr wrap="none" anchor="ctr"/>
          <a:lstStyle/>
          <a:p>
            <a:endParaRPr lang="en-US"/>
          </a:p>
        </p:txBody>
      </p:sp>
      <p:sp>
        <p:nvSpPr>
          <p:cNvPr id="596999" name="Line 7"/>
          <p:cNvSpPr>
            <a:spLocks noChangeShapeType="1"/>
          </p:cNvSpPr>
          <p:nvPr/>
        </p:nvSpPr>
        <p:spPr bwMode="auto">
          <a:xfrm flipH="1">
            <a:off x="26988" y="2963863"/>
            <a:ext cx="2271712" cy="395287"/>
          </a:xfrm>
          <a:prstGeom prst="line">
            <a:avLst/>
          </a:prstGeom>
          <a:noFill/>
          <a:ln w="38100">
            <a:solidFill>
              <a:srgbClr val="FF9900"/>
            </a:solidFill>
            <a:round/>
            <a:headEnd/>
            <a:tailEnd type="triangle" w="med" len="med"/>
          </a:ln>
          <a:effectLst/>
        </p:spPr>
        <p:txBody>
          <a:bodyPr wrap="none" anchor="ctr"/>
          <a:lstStyle/>
          <a:p>
            <a:endParaRPr lang="en-US"/>
          </a:p>
        </p:txBody>
      </p:sp>
      <p:sp>
        <p:nvSpPr>
          <p:cNvPr id="597000" name="Text Box 8"/>
          <p:cNvSpPr txBox="1">
            <a:spLocks noChangeArrowheads="1"/>
          </p:cNvSpPr>
          <p:nvPr/>
        </p:nvSpPr>
        <p:spPr bwMode="auto">
          <a:xfrm rot="21088319">
            <a:off x="169853" y="2914766"/>
            <a:ext cx="954107" cy="369332"/>
          </a:xfrm>
          <a:prstGeom prst="rect">
            <a:avLst/>
          </a:prstGeom>
          <a:noFill/>
          <a:ln w="25400" algn="ctr">
            <a:noFill/>
            <a:miter lim="800000"/>
            <a:headEnd/>
            <a:tailEnd/>
          </a:ln>
          <a:effectLst/>
        </p:spPr>
        <p:txBody>
          <a:bodyPr wrap="none">
            <a:spAutoFit/>
          </a:bodyPr>
          <a:lstStyle/>
          <a:p>
            <a:pPr algn="ctr" eaLnBrk="0" hangingPunct="0">
              <a:spcBef>
                <a:spcPct val="0"/>
              </a:spcBef>
              <a:buClrTx/>
              <a:buSzTx/>
              <a:buFontTx/>
              <a:buNone/>
            </a:pPr>
            <a:r>
              <a:rPr lang="en-US" dirty="0">
                <a:solidFill>
                  <a:srgbClr val="FF9900"/>
                </a:solidFill>
              </a:rPr>
              <a:t>DUSEL</a:t>
            </a:r>
          </a:p>
        </p:txBody>
      </p:sp>
      <p:sp>
        <p:nvSpPr>
          <p:cNvPr id="597001" name="Rectangle 9"/>
          <p:cNvSpPr>
            <a:spLocks noChangeArrowheads="1"/>
          </p:cNvSpPr>
          <p:nvPr/>
        </p:nvSpPr>
        <p:spPr bwMode="auto">
          <a:xfrm>
            <a:off x="0" y="141288"/>
            <a:ext cx="9144000" cy="608012"/>
          </a:xfrm>
          <a:prstGeom prst="rect">
            <a:avLst/>
          </a:prstGeom>
          <a:noFill/>
          <a:ln w="9525">
            <a:noFill/>
            <a:miter lim="800000"/>
            <a:headEnd/>
            <a:tailEnd/>
          </a:ln>
          <a:effectLst/>
        </p:spPr>
        <p:txBody>
          <a:bodyPr anchor="ctr"/>
          <a:lstStyle/>
          <a:p>
            <a:pPr algn="l">
              <a:spcBef>
                <a:spcPct val="0"/>
              </a:spcBef>
              <a:buClrTx/>
              <a:buSzTx/>
              <a:buFontTx/>
              <a:buNone/>
            </a:pPr>
            <a:r>
              <a:rPr lang="en-US" b="1" u="sng" dirty="0" smtClean="0">
                <a:solidFill>
                  <a:srgbClr val="FFFFFF"/>
                </a:solidFill>
                <a:effectLst>
                  <a:outerShdw blurRad="38100" dist="38100" dir="2700000" algn="tl">
                    <a:srgbClr val="000000"/>
                  </a:outerShdw>
                </a:effectLst>
              </a:rPr>
              <a:t>Fermilab in 2020</a:t>
            </a:r>
            <a:endParaRPr lang="en-US" b="1" u="sng" dirty="0">
              <a:solidFill>
                <a:srgbClr val="FFFFFF"/>
              </a:solidFill>
            </a:endParaRPr>
          </a:p>
        </p:txBody>
      </p:sp>
      <p:sp>
        <p:nvSpPr>
          <p:cNvPr id="597002" name="Text Box 10"/>
          <p:cNvSpPr txBox="1">
            <a:spLocks noChangeArrowheads="1"/>
          </p:cNvSpPr>
          <p:nvPr/>
        </p:nvSpPr>
        <p:spPr bwMode="auto">
          <a:xfrm>
            <a:off x="1768475" y="3946525"/>
            <a:ext cx="6783388" cy="457200"/>
          </a:xfrm>
          <a:prstGeom prst="rect">
            <a:avLst/>
          </a:prstGeom>
          <a:noFill/>
          <a:ln w="25400" algn="ctr">
            <a:noFill/>
            <a:miter lim="800000"/>
            <a:headEnd/>
            <a:tailEnd/>
          </a:ln>
          <a:effectLst/>
        </p:spPr>
        <p:txBody>
          <a:bodyPr wrap="none">
            <a:spAutoFit/>
          </a:bodyPr>
          <a:lstStyle/>
          <a:p>
            <a:pPr algn="l" eaLnBrk="0" hangingPunct="0">
              <a:spcBef>
                <a:spcPct val="0"/>
              </a:spcBef>
              <a:buClrTx/>
              <a:buSzTx/>
              <a:buFontTx/>
              <a:buNone/>
            </a:pPr>
            <a:r>
              <a:rPr lang="en-US">
                <a:solidFill>
                  <a:srgbClr val="CC0000"/>
                </a:solidFill>
              </a:rPr>
              <a:t>Main Injector: </a:t>
            </a:r>
            <a:r>
              <a:rPr lang="en-US" b="1">
                <a:solidFill>
                  <a:srgbClr val="CC0000"/>
                </a:solidFill>
              </a:rPr>
              <a:t>&gt;2 MW (60-120 GeV)</a:t>
            </a:r>
            <a:r>
              <a:rPr lang="en-US">
                <a:solidFill>
                  <a:srgbClr val="CC0000"/>
                </a:solidFill>
              </a:rPr>
              <a:t> for neutrinos</a:t>
            </a:r>
          </a:p>
        </p:txBody>
      </p:sp>
      <p:sp>
        <p:nvSpPr>
          <p:cNvPr id="597003" name="Text Box 11"/>
          <p:cNvSpPr txBox="1">
            <a:spLocks noChangeArrowheads="1"/>
          </p:cNvSpPr>
          <p:nvPr/>
        </p:nvSpPr>
        <p:spPr bwMode="auto">
          <a:xfrm>
            <a:off x="1793875" y="3602038"/>
            <a:ext cx="7332663" cy="457200"/>
          </a:xfrm>
          <a:prstGeom prst="rect">
            <a:avLst/>
          </a:prstGeom>
          <a:noFill/>
          <a:ln w="25400" algn="ctr">
            <a:noFill/>
            <a:miter lim="800000"/>
            <a:headEnd/>
            <a:tailEnd/>
          </a:ln>
          <a:effectLst/>
        </p:spPr>
        <p:txBody>
          <a:bodyPr wrap="none">
            <a:spAutoFit/>
          </a:bodyPr>
          <a:lstStyle/>
          <a:p>
            <a:pPr algn="l" eaLnBrk="0" hangingPunct="0">
              <a:spcBef>
                <a:spcPct val="0"/>
              </a:spcBef>
              <a:buClrTx/>
              <a:buSzTx/>
              <a:buFontTx/>
              <a:buNone/>
            </a:pPr>
            <a:r>
              <a:rPr lang="en-US" dirty="0">
                <a:solidFill>
                  <a:srgbClr val="FFFF00"/>
                </a:solidFill>
              </a:rPr>
              <a:t>Recycler: </a:t>
            </a:r>
            <a:r>
              <a:rPr lang="en-US" b="1" dirty="0">
                <a:solidFill>
                  <a:srgbClr val="FFFF00"/>
                </a:solidFill>
              </a:rPr>
              <a:t>100-200 kW (8 GeV)</a:t>
            </a:r>
            <a:r>
              <a:rPr lang="en-US" dirty="0">
                <a:solidFill>
                  <a:srgbClr val="FFFF00"/>
                </a:solidFill>
              </a:rPr>
              <a:t> for </a:t>
            </a:r>
            <a:r>
              <a:rPr lang="en-US" dirty="0" err="1">
                <a:solidFill>
                  <a:srgbClr val="FFFF00"/>
                </a:solidFill>
              </a:rPr>
              <a:t>kaons</a:t>
            </a:r>
            <a:r>
              <a:rPr lang="en-US" dirty="0">
                <a:solidFill>
                  <a:srgbClr val="FFFF00"/>
                </a:solidFill>
              </a:rPr>
              <a:t>, </a:t>
            </a:r>
            <a:r>
              <a:rPr lang="en-US" dirty="0" err="1">
                <a:solidFill>
                  <a:srgbClr val="FFFF00"/>
                </a:solidFill>
              </a:rPr>
              <a:t>muons</a:t>
            </a:r>
            <a:r>
              <a:rPr lang="en-US" dirty="0">
                <a:solidFill>
                  <a:srgbClr val="FFFF00"/>
                </a:solidFill>
              </a:rPr>
              <a:t>, … </a:t>
            </a:r>
          </a:p>
        </p:txBody>
      </p:sp>
      <p:sp>
        <p:nvSpPr>
          <p:cNvPr id="597004" name="Line 12"/>
          <p:cNvSpPr>
            <a:spLocks noChangeShapeType="1"/>
          </p:cNvSpPr>
          <p:nvPr/>
        </p:nvSpPr>
        <p:spPr bwMode="auto">
          <a:xfrm flipH="1" flipV="1">
            <a:off x="0" y="2462213"/>
            <a:ext cx="2776538" cy="622300"/>
          </a:xfrm>
          <a:prstGeom prst="line">
            <a:avLst/>
          </a:prstGeom>
          <a:noFill/>
          <a:ln w="38100">
            <a:solidFill>
              <a:srgbClr val="FF9900"/>
            </a:solidFill>
            <a:round/>
            <a:headEnd/>
            <a:tailEnd type="triangle" w="med" len="med"/>
          </a:ln>
          <a:effectLst/>
        </p:spPr>
        <p:txBody>
          <a:bodyPr wrap="none" anchor="ctr"/>
          <a:lstStyle/>
          <a:p>
            <a:endParaRPr lang="en-US"/>
          </a:p>
        </p:txBody>
      </p:sp>
      <p:sp>
        <p:nvSpPr>
          <p:cNvPr id="29" name="Freeform 28"/>
          <p:cNvSpPr/>
          <p:nvPr/>
        </p:nvSpPr>
        <p:spPr>
          <a:xfrm>
            <a:off x="2812473" y="2962563"/>
            <a:ext cx="1856509" cy="154710"/>
          </a:xfrm>
          <a:custGeom>
            <a:avLst/>
            <a:gdLst>
              <a:gd name="connsiteX0" fmla="*/ 1856509 w 1856509"/>
              <a:gd name="connsiteY0" fmla="*/ 85437 h 154710"/>
              <a:gd name="connsiteX1" fmla="*/ 1759527 w 1856509"/>
              <a:gd name="connsiteY1" fmla="*/ 85437 h 154710"/>
              <a:gd name="connsiteX2" fmla="*/ 1274618 w 1856509"/>
              <a:gd name="connsiteY2" fmla="*/ 30019 h 154710"/>
              <a:gd name="connsiteX3" fmla="*/ 706582 w 1856509"/>
              <a:gd name="connsiteY3" fmla="*/ 16164 h 154710"/>
              <a:gd name="connsiteX4" fmla="*/ 180109 w 1856509"/>
              <a:gd name="connsiteY4" fmla="*/ 127001 h 154710"/>
              <a:gd name="connsiteX5" fmla="*/ 0 w 1856509"/>
              <a:gd name="connsiteY5" fmla="*/ 154710 h 15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6509" h="154710">
                <a:moveTo>
                  <a:pt x="1856509" y="85437"/>
                </a:moveTo>
                <a:cubicBezTo>
                  <a:pt x="1856509" y="90055"/>
                  <a:pt x="1856509" y="94673"/>
                  <a:pt x="1759527" y="85437"/>
                </a:cubicBezTo>
                <a:cubicBezTo>
                  <a:pt x="1662545" y="76201"/>
                  <a:pt x="1450109" y="41565"/>
                  <a:pt x="1274618" y="30019"/>
                </a:cubicBezTo>
                <a:cubicBezTo>
                  <a:pt x="1099127" y="18473"/>
                  <a:pt x="889000" y="0"/>
                  <a:pt x="706582" y="16164"/>
                </a:cubicBezTo>
                <a:cubicBezTo>
                  <a:pt x="524164" y="32328"/>
                  <a:pt x="297873" y="103910"/>
                  <a:pt x="180109" y="127001"/>
                </a:cubicBezTo>
                <a:cubicBezTo>
                  <a:pt x="62345" y="150092"/>
                  <a:pt x="31172" y="152401"/>
                  <a:pt x="0" y="15471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ooter Placeholder 15"/>
          <p:cNvSpPr>
            <a:spLocks noGrp="1"/>
          </p:cNvSpPr>
          <p:nvPr>
            <p:ph type="ftr" sz="quarter" idx="11"/>
          </p:nvPr>
        </p:nvSpPr>
        <p:spPr/>
        <p:txBody>
          <a:bodyPr/>
          <a:lstStyle/>
          <a:p>
            <a:r>
              <a:rPr lang="en-US" smtClean="0"/>
              <a:t>LBL Seminar, November 20, 2009 - S. Holmes</a:t>
            </a:r>
            <a:endParaRPr lang="en-US"/>
          </a:p>
        </p:txBody>
      </p:sp>
      <p:sp>
        <p:nvSpPr>
          <p:cNvPr id="17" name="Slide Number Placeholder 16"/>
          <p:cNvSpPr>
            <a:spLocks noGrp="1"/>
          </p:cNvSpPr>
          <p:nvPr>
            <p:ph type="sldNum" sz="quarter" idx="12"/>
          </p:nvPr>
        </p:nvSpPr>
        <p:spPr/>
        <p:txBody>
          <a:bodyPr/>
          <a:lstStyle/>
          <a:p>
            <a:fld id="{02BA5821-21EB-4C1A-AC70-E98BDB034B02}" type="slidenum">
              <a:rPr lang="en-US" smtClean="0"/>
              <a:pPr/>
              <a:t>12</a:t>
            </a:fld>
            <a:endParaRPr lang="en-US"/>
          </a:p>
        </p:txBody>
      </p:sp>
    </p:spTree>
  </p:cSld>
  <p:clrMapOvr>
    <a:masterClrMapping/>
  </p:clrMapOvr>
  <p:transition advTm="6011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Muon Collider Design Workshop, BNL Dec-09</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758F4FF9-789C-4C1F-B5F3-440AEF1E7B17}" type="slidenum">
              <a:rPr lang="en-US"/>
              <a:pPr>
                <a:defRPr/>
              </a:pPr>
              <a:t>13</a:t>
            </a:fld>
            <a:endParaRPr lang="en-US" dirty="0"/>
          </a:p>
        </p:txBody>
      </p:sp>
      <p:grpSp>
        <p:nvGrpSpPr>
          <p:cNvPr id="13316" name="Group 3986"/>
          <p:cNvGrpSpPr>
            <a:grpSpLocks/>
          </p:cNvGrpSpPr>
          <p:nvPr/>
        </p:nvGrpSpPr>
        <p:grpSpPr bwMode="auto">
          <a:xfrm>
            <a:off x="0" y="0"/>
            <a:ext cx="1828800" cy="457200"/>
            <a:chOff x="14688" y="20640"/>
            <a:chExt cx="3744" cy="1008"/>
          </a:xfrm>
        </p:grpSpPr>
        <p:sp>
          <p:nvSpPr>
            <p:cNvPr id="13320"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dirty="0"/>
            </a:p>
          </p:txBody>
        </p:sp>
        <p:pic>
          <p:nvPicPr>
            <p:cNvPr id="13321"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990600" cy="365125"/>
          </a:xfrm>
        </p:spPr>
        <p:txBody>
          <a:bodyPr/>
          <a:lstStyle/>
          <a:p>
            <a:pPr>
              <a:defRPr/>
            </a:pPr>
            <a:r>
              <a:rPr lang="en-US" dirty="0" smtClean="0"/>
              <a:t>12/01/2009</a:t>
            </a:r>
            <a:endParaRPr lang="en-US" dirty="0"/>
          </a:p>
        </p:txBody>
      </p:sp>
      <p:sp>
        <p:nvSpPr>
          <p:cNvPr id="13318" name="TextBox 7"/>
          <p:cNvSpPr txBox="1">
            <a:spLocks noChangeArrowheads="1"/>
          </p:cNvSpPr>
          <p:nvPr/>
        </p:nvSpPr>
        <p:spPr bwMode="auto">
          <a:xfrm>
            <a:off x="0" y="685800"/>
            <a:ext cx="9042400" cy="646113"/>
          </a:xfrm>
          <a:prstGeom prst="rect">
            <a:avLst/>
          </a:prstGeom>
          <a:noFill/>
          <a:ln w="9525">
            <a:noFill/>
            <a:miter lim="800000"/>
            <a:headEnd/>
            <a:tailEnd/>
          </a:ln>
        </p:spPr>
        <p:txBody>
          <a:bodyPr wrap="none">
            <a:spAutoFit/>
          </a:bodyPr>
          <a:lstStyle/>
          <a:p>
            <a:r>
              <a:rPr lang="en-US" sz="3600" dirty="0">
                <a:solidFill>
                  <a:srgbClr val="FF0000"/>
                </a:solidFill>
              </a:rPr>
              <a:t>Transition at 2.x </a:t>
            </a:r>
            <a:r>
              <a:rPr lang="en-US" sz="3600" dirty="0" err="1">
                <a:solidFill>
                  <a:srgbClr val="FF0000"/>
                </a:solidFill>
              </a:rPr>
              <a:t>GeV</a:t>
            </a:r>
            <a:r>
              <a:rPr lang="en-US" sz="3600" dirty="0">
                <a:solidFill>
                  <a:srgbClr val="FF0000"/>
                </a:solidFill>
              </a:rPr>
              <a:t>  to High Energy Linac</a:t>
            </a:r>
          </a:p>
        </p:txBody>
      </p:sp>
      <p:sp>
        <p:nvSpPr>
          <p:cNvPr id="13319" name="TextBox 9"/>
          <p:cNvSpPr txBox="1">
            <a:spLocks noChangeArrowheads="1"/>
          </p:cNvSpPr>
          <p:nvPr/>
        </p:nvSpPr>
        <p:spPr bwMode="auto">
          <a:xfrm>
            <a:off x="381000" y="1524000"/>
            <a:ext cx="8763000" cy="3108325"/>
          </a:xfrm>
          <a:prstGeom prst="rect">
            <a:avLst/>
          </a:prstGeom>
          <a:noFill/>
          <a:ln w="9525">
            <a:noFill/>
            <a:miter lim="800000"/>
            <a:headEnd/>
            <a:tailEnd/>
          </a:ln>
        </p:spPr>
        <p:txBody>
          <a:bodyPr>
            <a:spAutoFit/>
          </a:bodyPr>
          <a:lstStyle/>
          <a:p>
            <a:pPr>
              <a:buFont typeface="Arial" charset="0"/>
              <a:buChar char="•"/>
            </a:pPr>
            <a:r>
              <a:rPr lang="en-US" sz="2800" dirty="0"/>
              <a:t>There is kink, about 3 degree, and warm transfer line</a:t>
            </a:r>
          </a:p>
          <a:p>
            <a:pPr>
              <a:buFont typeface="Arial" charset="0"/>
              <a:buChar char="•"/>
            </a:pPr>
            <a:r>
              <a:rPr lang="en-US" sz="2800" dirty="0"/>
              <a:t>A Double-Bend </a:t>
            </a:r>
            <a:r>
              <a:rPr lang="en-US" sz="2800" dirty="0" err="1"/>
              <a:t>Achromat</a:t>
            </a:r>
            <a:r>
              <a:rPr lang="en-US" sz="2800" dirty="0"/>
              <a:t>!?( Dipole 2meter, 0.25T)</a:t>
            </a:r>
          </a:p>
          <a:p>
            <a:pPr>
              <a:buFont typeface="Arial" charset="0"/>
              <a:buChar char="•"/>
            </a:pPr>
            <a:r>
              <a:rPr lang="en-US" sz="2800" dirty="0"/>
              <a:t>RF switching for 2.x </a:t>
            </a:r>
            <a:r>
              <a:rPr lang="en-US" sz="2800" dirty="0" err="1"/>
              <a:t>GeV</a:t>
            </a:r>
            <a:r>
              <a:rPr lang="en-US" sz="2800" dirty="0"/>
              <a:t> Experiments, Additional kick from middle </a:t>
            </a:r>
            <a:r>
              <a:rPr lang="en-US" sz="2800" dirty="0" err="1"/>
              <a:t>quadrupole</a:t>
            </a:r>
            <a:endParaRPr lang="en-US" sz="2800" dirty="0"/>
          </a:p>
          <a:p>
            <a:pPr>
              <a:buFont typeface="Arial" charset="0"/>
              <a:buChar char="•"/>
            </a:pPr>
            <a:r>
              <a:rPr lang="en-US" sz="2800" dirty="0"/>
              <a:t>Injection of H- to High Energy Linac, (may be line should be isochronous, </a:t>
            </a:r>
            <a:r>
              <a:rPr lang="en-US" sz="2800" dirty="0" err="1"/>
              <a:t>Buncher</a:t>
            </a:r>
            <a:r>
              <a:rPr lang="en-US" sz="2800" dirty="0"/>
              <a:t>?!)</a:t>
            </a:r>
          </a:p>
          <a:p>
            <a:pPr>
              <a:buFont typeface="Arial" charset="0"/>
              <a:buChar char="•"/>
            </a:pPr>
            <a:r>
              <a:rPr lang="en-US" sz="2800" dirty="0"/>
              <a:t>Injection of </a:t>
            </a:r>
            <a:r>
              <a:rPr lang="en-US" sz="2800" dirty="0" err="1"/>
              <a:t>Muons</a:t>
            </a:r>
            <a:r>
              <a:rPr lang="en-US" sz="2800" dirty="0"/>
              <a:t> for  </a:t>
            </a:r>
            <a:r>
              <a:rPr lang="en-US" sz="2800" dirty="0" err="1"/>
              <a:t>NuFactory</a:t>
            </a:r>
            <a:r>
              <a:rPr lang="en-US" sz="2800" dirty="0"/>
              <a:t> and Muon Collider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B9889705-2842-4278-B4D0-3924E0A86AF5}" type="slidenum">
              <a:rPr lang="en-US"/>
              <a:pPr>
                <a:defRPr/>
              </a:pPr>
              <a:t>14</a:t>
            </a:fld>
            <a:endParaRPr lang="en-US" dirty="0"/>
          </a:p>
        </p:txBody>
      </p:sp>
      <p:grpSp>
        <p:nvGrpSpPr>
          <p:cNvPr id="12292" name="Group 3986"/>
          <p:cNvGrpSpPr>
            <a:grpSpLocks/>
          </p:cNvGrpSpPr>
          <p:nvPr/>
        </p:nvGrpSpPr>
        <p:grpSpPr bwMode="auto">
          <a:xfrm>
            <a:off x="0" y="0"/>
            <a:ext cx="1828800" cy="457200"/>
            <a:chOff x="14688" y="20640"/>
            <a:chExt cx="3744" cy="1008"/>
          </a:xfrm>
        </p:grpSpPr>
        <p:sp>
          <p:nvSpPr>
            <p:cNvPr id="12297"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12298"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447800" cy="365125"/>
          </a:xfrm>
        </p:spPr>
        <p:txBody>
          <a:bodyPr/>
          <a:lstStyle/>
          <a:p>
            <a:pPr>
              <a:defRPr/>
            </a:pPr>
            <a:fld id="{6D69B73E-173C-4EC0-84FE-C2307E0042E2}" type="datetime4">
              <a:rPr lang="en-US" smtClean="0"/>
              <a:pPr>
                <a:defRPr/>
              </a:pPr>
              <a:t>January 16, 2010</a:t>
            </a:fld>
            <a:endParaRPr lang="en-US" dirty="0"/>
          </a:p>
        </p:txBody>
      </p:sp>
      <p:sp>
        <p:nvSpPr>
          <p:cNvPr id="12294" name="Rectangle 7"/>
          <p:cNvSpPr>
            <a:spLocks noChangeArrowheads="1"/>
          </p:cNvSpPr>
          <p:nvPr/>
        </p:nvSpPr>
        <p:spPr bwMode="auto">
          <a:xfrm>
            <a:off x="2209800" y="0"/>
            <a:ext cx="4419600" cy="646113"/>
          </a:xfrm>
          <a:prstGeom prst="rect">
            <a:avLst/>
          </a:prstGeom>
          <a:noFill/>
          <a:ln w="9525">
            <a:noFill/>
            <a:miter lim="800000"/>
            <a:headEnd/>
            <a:tailEnd/>
          </a:ln>
        </p:spPr>
        <p:txBody>
          <a:bodyPr>
            <a:spAutoFit/>
          </a:bodyPr>
          <a:lstStyle/>
          <a:p>
            <a:r>
              <a:rPr lang="en-US" sz="3600">
                <a:solidFill>
                  <a:srgbClr val="FF0000"/>
                </a:solidFill>
              </a:rPr>
              <a:t>“High” Energy Linac</a:t>
            </a:r>
          </a:p>
        </p:txBody>
      </p:sp>
      <p:sp>
        <p:nvSpPr>
          <p:cNvPr id="11271" name="TextBox 8"/>
          <p:cNvSpPr txBox="1">
            <a:spLocks noChangeArrowheads="1"/>
          </p:cNvSpPr>
          <p:nvPr/>
        </p:nvSpPr>
        <p:spPr bwMode="auto">
          <a:xfrm>
            <a:off x="228600" y="1219200"/>
            <a:ext cx="8126413" cy="4154488"/>
          </a:xfrm>
          <a:prstGeom prst="rect">
            <a:avLst/>
          </a:prstGeom>
          <a:noFill/>
          <a:ln w="9525">
            <a:noFill/>
            <a:miter lim="800000"/>
            <a:headEnd/>
            <a:tailEnd/>
          </a:ln>
        </p:spPr>
        <p:txBody>
          <a:bodyPr wrap="none">
            <a:spAutoFit/>
          </a:bodyPr>
          <a:lstStyle/>
          <a:p>
            <a:pPr>
              <a:buFont typeface="Arial" charset="0"/>
              <a:buChar char="•"/>
            </a:pPr>
            <a:r>
              <a:rPr lang="en-US" sz="2400" dirty="0"/>
              <a:t>There is ~40m long warm section at 2.x </a:t>
            </a:r>
            <a:r>
              <a:rPr lang="en-US" sz="2400" dirty="0" err="1"/>
              <a:t>GeV</a:t>
            </a:r>
            <a:r>
              <a:rPr lang="en-US" sz="2400" dirty="0"/>
              <a:t> </a:t>
            </a:r>
          </a:p>
          <a:p>
            <a:pPr>
              <a:buFont typeface="Arial" charset="0"/>
              <a:buChar char="•"/>
            </a:pPr>
            <a:r>
              <a:rPr lang="en-US" sz="2400" dirty="0"/>
              <a:t>Kink, ~3 degree between “Low” and “High” Energy </a:t>
            </a:r>
            <a:r>
              <a:rPr lang="en-US" sz="2400" dirty="0" err="1"/>
              <a:t>Linacs</a:t>
            </a:r>
            <a:endParaRPr lang="en-US" sz="2400" dirty="0"/>
          </a:p>
          <a:p>
            <a:pPr>
              <a:buFont typeface="Arial" charset="0"/>
              <a:buChar char="•"/>
            </a:pPr>
            <a:r>
              <a:rPr lang="en-US" sz="2400" dirty="0"/>
              <a:t>High Energy Linac directed ~toward DUSEL</a:t>
            </a:r>
          </a:p>
          <a:p>
            <a:pPr>
              <a:buFont typeface="Arial" charset="0"/>
              <a:buChar char="•"/>
            </a:pPr>
            <a:r>
              <a:rPr lang="en-US" sz="2400" dirty="0"/>
              <a:t>Injection at MI10, </a:t>
            </a:r>
            <a:r>
              <a:rPr lang="en-US" sz="2400" dirty="0" smtClean="0"/>
              <a:t>5GeV</a:t>
            </a:r>
            <a:r>
              <a:rPr lang="en-US" sz="2400" dirty="0"/>
              <a:t>&lt; Injection energy  ≤ 8GeV</a:t>
            </a:r>
          </a:p>
          <a:p>
            <a:pPr>
              <a:buFont typeface="Arial" charset="0"/>
              <a:buChar char="•"/>
            </a:pPr>
            <a:r>
              <a:rPr lang="en-US" sz="2400" dirty="0"/>
              <a:t>0.125mA  &lt; H- Current &lt; 1mA</a:t>
            </a:r>
          </a:p>
          <a:p>
            <a:pPr>
              <a:buFont typeface="Arial" charset="0"/>
              <a:buChar char="•"/>
            </a:pPr>
            <a:r>
              <a:rPr lang="en-US" sz="2400" dirty="0"/>
              <a:t>-5 Degree &lt;Synchronous Phase &lt; -2 Degree</a:t>
            </a:r>
          </a:p>
          <a:p>
            <a:pPr>
              <a:buFont typeface="Arial" charset="0"/>
              <a:buChar char="•"/>
            </a:pPr>
            <a:r>
              <a:rPr lang="en-US" sz="2400" dirty="0"/>
              <a:t>9 Cell, 9 cavities per </a:t>
            </a:r>
            <a:r>
              <a:rPr lang="en-US" sz="2400" dirty="0" err="1"/>
              <a:t>Cryo</a:t>
            </a:r>
            <a:r>
              <a:rPr lang="en-US" sz="2400" dirty="0"/>
              <a:t> Module</a:t>
            </a:r>
          </a:p>
          <a:p>
            <a:pPr>
              <a:buFont typeface="Arial" charset="0"/>
              <a:buChar char="•"/>
            </a:pPr>
            <a:r>
              <a:rPr lang="en-US" sz="2400" dirty="0"/>
              <a:t>FODO, quads outside </a:t>
            </a:r>
          </a:p>
          <a:p>
            <a:endParaRPr lang="en-US" sz="2400" dirty="0"/>
          </a:p>
          <a:p>
            <a:endParaRPr lang="en-US" sz="2400" dirty="0"/>
          </a:p>
          <a:p>
            <a:r>
              <a:rPr lang="en-US" sz="2400" dirty="0"/>
              <a:t>16MV/m &lt; </a:t>
            </a:r>
            <a:r>
              <a:rPr lang="en-US" sz="2400" dirty="0" err="1"/>
              <a:t>Eacc</a:t>
            </a:r>
            <a:r>
              <a:rPr lang="en-US" sz="2400" dirty="0"/>
              <a:t> &lt; 18MV/m</a:t>
            </a:r>
          </a:p>
        </p:txBody>
      </p:sp>
      <p:pic>
        <p:nvPicPr>
          <p:cNvPr id="11274" name="Picture 10"/>
          <p:cNvPicPr>
            <a:picLocks noChangeAspect="1" noChangeArrowheads="1"/>
          </p:cNvPicPr>
          <p:nvPr/>
        </p:nvPicPr>
        <p:blipFill>
          <a:blip r:embed="rId4"/>
          <a:srcRect/>
          <a:stretch>
            <a:fillRect/>
          </a:stretch>
        </p:blipFill>
        <p:spPr bwMode="auto">
          <a:xfrm>
            <a:off x="914400" y="4267200"/>
            <a:ext cx="6200775" cy="638175"/>
          </a:xfrm>
          <a:prstGeom prst="rect">
            <a:avLst/>
          </a:prstGeom>
          <a:noFill/>
          <a:ln w="9525">
            <a:noFill/>
            <a:miter lim="800000"/>
            <a:headEnd/>
            <a:tailEnd/>
          </a:ln>
        </p:spPr>
      </p:pic>
      <p:pic>
        <p:nvPicPr>
          <p:cNvPr id="11" name="Picture 19"/>
          <p:cNvPicPr>
            <a:picLocks noChangeAspect="1" noChangeArrowheads="1"/>
          </p:cNvPicPr>
          <p:nvPr/>
        </p:nvPicPr>
        <p:blipFill>
          <a:blip r:embed="rId5"/>
          <a:srcRect/>
          <a:stretch>
            <a:fillRect/>
          </a:stretch>
        </p:blipFill>
        <p:spPr bwMode="auto">
          <a:xfrm>
            <a:off x="8458200" y="0"/>
            <a:ext cx="685800" cy="812800"/>
          </a:xfrm>
          <a:prstGeom prst="rect">
            <a:avLst/>
          </a:prstGeom>
          <a:noFill/>
          <a:ln w="12700">
            <a:noFill/>
            <a:miter lim="800000"/>
            <a:headEnd/>
            <a:tailEnd/>
          </a:ln>
        </p:spPr>
      </p:pic>
      <p:pic>
        <p:nvPicPr>
          <p:cNvPr id="12" name="Picture 19"/>
          <p:cNvPicPr>
            <a:picLocks noChangeAspect="1" noChangeArrowheads="1"/>
          </p:cNvPicPr>
          <p:nvPr/>
        </p:nvPicPr>
        <p:blipFill>
          <a:blip r:embed="rId6" cstate="print"/>
          <a:srcRect/>
          <a:stretch>
            <a:fillRect/>
          </a:stretch>
        </p:blipFill>
        <p:spPr bwMode="auto">
          <a:xfrm>
            <a:off x="2895600" y="6496755"/>
            <a:ext cx="304800" cy="361245"/>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71">
                                            <p:txEl>
                                              <p:pRg st="0" end="0"/>
                                            </p:txEl>
                                          </p:spTgt>
                                        </p:tgtEl>
                                        <p:attrNameLst>
                                          <p:attrName>style.visibility</p:attrName>
                                        </p:attrNameLst>
                                      </p:cBhvr>
                                      <p:to>
                                        <p:strVal val="visible"/>
                                      </p:to>
                                    </p:set>
                                    <p:anim calcmode="lin" valueType="num">
                                      <p:cBhvr additive="base">
                                        <p:cTn id="7" dur="500" fill="hold"/>
                                        <p:tgtEl>
                                          <p:spTgt spid="112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71">
                                            <p:txEl>
                                              <p:pRg st="1" end="1"/>
                                            </p:txEl>
                                          </p:spTgt>
                                        </p:tgtEl>
                                        <p:attrNameLst>
                                          <p:attrName>style.visibility</p:attrName>
                                        </p:attrNameLst>
                                      </p:cBhvr>
                                      <p:to>
                                        <p:strVal val="visible"/>
                                      </p:to>
                                    </p:set>
                                    <p:anim calcmode="lin" valueType="num">
                                      <p:cBhvr additive="base">
                                        <p:cTn id="13" dur="500" fill="hold"/>
                                        <p:tgtEl>
                                          <p:spTgt spid="112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71">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271">
                                            <p:txEl>
                                              <p:pRg st="2" end="2"/>
                                            </p:txEl>
                                          </p:spTgt>
                                        </p:tgtEl>
                                        <p:attrNameLst>
                                          <p:attrName>style.visibility</p:attrName>
                                        </p:attrNameLst>
                                      </p:cBhvr>
                                      <p:to>
                                        <p:strVal val="visible"/>
                                      </p:to>
                                    </p:set>
                                    <p:anim calcmode="lin" valueType="num">
                                      <p:cBhvr additive="base">
                                        <p:cTn id="17" dur="500" fill="hold"/>
                                        <p:tgtEl>
                                          <p:spTgt spid="112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271">
                                            <p:txEl>
                                              <p:pRg st="3" end="3"/>
                                            </p:txEl>
                                          </p:spTgt>
                                        </p:tgtEl>
                                        <p:attrNameLst>
                                          <p:attrName>style.visibility</p:attrName>
                                        </p:attrNameLst>
                                      </p:cBhvr>
                                      <p:to>
                                        <p:strVal val="visible"/>
                                      </p:to>
                                    </p:set>
                                    <p:anim calcmode="lin" valueType="num">
                                      <p:cBhvr additive="base">
                                        <p:cTn id="23" dur="500" fill="hold"/>
                                        <p:tgtEl>
                                          <p:spTgt spid="1127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2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271">
                                            <p:txEl>
                                              <p:pRg st="4" end="4"/>
                                            </p:txEl>
                                          </p:spTgt>
                                        </p:tgtEl>
                                        <p:attrNameLst>
                                          <p:attrName>style.visibility</p:attrName>
                                        </p:attrNameLst>
                                      </p:cBhvr>
                                      <p:to>
                                        <p:strVal val="visible"/>
                                      </p:to>
                                    </p:set>
                                    <p:anim calcmode="lin" valueType="num">
                                      <p:cBhvr additive="base">
                                        <p:cTn id="29" dur="500" fill="hold"/>
                                        <p:tgtEl>
                                          <p:spTgt spid="1127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271">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271">
                                            <p:txEl>
                                              <p:pRg st="5" end="5"/>
                                            </p:txEl>
                                          </p:spTgt>
                                        </p:tgtEl>
                                        <p:attrNameLst>
                                          <p:attrName>style.visibility</p:attrName>
                                        </p:attrNameLst>
                                      </p:cBhvr>
                                      <p:to>
                                        <p:strVal val="visible"/>
                                      </p:to>
                                    </p:set>
                                    <p:anim calcmode="lin" valueType="num">
                                      <p:cBhvr additive="base">
                                        <p:cTn id="33" dur="500" fill="hold"/>
                                        <p:tgtEl>
                                          <p:spTgt spid="11271">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2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271">
                                            <p:txEl>
                                              <p:pRg st="6" end="6"/>
                                            </p:txEl>
                                          </p:spTgt>
                                        </p:tgtEl>
                                        <p:attrNameLst>
                                          <p:attrName>style.visibility</p:attrName>
                                        </p:attrNameLst>
                                      </p:cBhvr>
                                      <p:to>
                                        <p:strVal val="visible"/>
                                      </p:to>
                                    </p:set>
                                    <p:anim calcmode="lin" valueType="num">
                                      <p:cBhvr additive="base">
                                        <p:cTn id="39" dur="500" fill="hold"/>
                                        <p:tgtEl>
                                          <p:spTgt spid="11271">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271">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271">
                                            <p:txEl>
                                              <p:pRg st="7" end="7"/>
                                            </p:txEl>
                                          </p:spTgt>
                                        </p:tgtEl>
                                        <p:attrNameLst>
                                          <p:attrName>style.visibility</p:attrName>
                                        </p:attrNameLst>
                                      </p:cBhvr>
                                      <p:to>
                                        <p:strVal val="visible"/>
                                      </p:to>
                                    </p:set>
                                    <p:anim calcmode="lin" valueType="num">
                                      <p:cBhvr additive="base">
                                        <p:cTn id="43" dur="500" fill="hold"/>
                                        <p:tgtEl>
                                          <p:spTgt spid="11271">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71">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274"/>
                                        </p:tgtEl>
                                        <p:attrNameLst>
                                          <p:attrName>style.visibility</p:attrName>
                                        </p:attrNameLst>
                                      </p:cBhvr>
                                      <p:to>
                                        <p:strVal val="visible"/>
                                      </p:to>
                                    </p:set>
                                    <p:anim calcmode="lin" valueType="num">
                                      <p:cBhvr additive="base">
                                        <p:cTn id="47" dur="500" fill="hold"/>
                                        <p:tgtEl>
                                          <p:spTgt spid="11274"/>
                                        </p:tgtEl>
                                        <p:attrNameLst>
                                          <p:attrName>ppt_x</p:attrName>
                                        </p:attrNameLst>
                                      </p:cBhvr>
                                      <p:tavLst>
                                        <p:tav tm="0">
                                          <p:val>
                                            <p:strVal val="#ppt_x"/>
                                          </p:val>
                                        </p:tav>
                                        <p:tav tm="100000">
                                          <p:val>
                                            <p:strVal val="#ppt_x"/>
                                          </p:val>
                                        </p:tav>
                                      </p:tavLst>
                                    </p:anim>
                                    <p:anim calcmode="lin" valueType="num">
                                      <p:cBhvr additive="base">
                                        <p:cTn id="4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1271">
                                            <p:txEl>
                                              <p:pRg st="10" end="10"/>
                                            </p:txEl>
                                          </p:spTgt>
                                        </p:tgtEl>
                                        <p:attrNameLst>
                                          <p:attrName>style.visibility</p:attrName>
                                        </p:attrNameLst>
                                      </p:cBhvr>
                                      <p:to>
                                        <p:strVal val="visible"/>
                                      </p:to>
                                    </p:set>
                                    <p:anim calcmode="lin" valueType="num">
                                      <p:cBhvr additive="base">
                                        <p:cTn id="53" dur="500" fill="hold"/>
                                        <p:tgtEl>
                                          <p:spTgt spid="11271">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27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Slide Number Placeholder 1"/>
          <p:cNvSpPr txBox="1">
            <a:spLocks noGrp="1"/>
          </p:cNvSpPr>
          <p:nvPr/>
        </p:nvSpPr>
        <p:spPr bwMode="auto">
          <a:xfrm>
            <a:off x="0" y="6553200"/>
            <a:ext cx="9144000" cy="457200"/>
          </a:xfrm>
          <a:prstGeom prst="rect">
            <a:avLst/>
          </a:prstGeom>
          <a:noFill/>
          <a:ln w="9525">
            <a:noFill/>
            <a:miter lim="800000"/>
            <a:headEnd/>
            <a:tailEnd/>
          </a:ln>
        </p:spPr>
        <p:txBody>
          <a:bodyPr/>
          <a:lstStyle/>
          <a:p>
            <a:pPr eaLnBrk="0" hangingPunct="0">
              <a:spcBef>
                <a:spcPct val="0"/>
              </a:spcBef>
              <a:buClrTx/>
              <a:buSzTx/>
              <a:buFontTx/>
              <a:buNone/>
            </a:pPr>
            <a:r>
              <a:rPr lang="en-US" sz="1400">
                <a:solidFill>
                  <a:schemeClr val="tx1"/>
                </a:solidFill>
                <a:ea typeface="ＭＳ Ｐゴシック" pitchFamily="1" charset="-128"/>
              </a:rPr>
              <a:t>Young-Kee Kim                                                       Fermilab Strategic Plan                                                 Slide  </a:t>
            </a:r>
            <a:fld id="{F5505699-5A87-4E27-AA73-E2B3AF8D7EC7}" type="slidenum">
              <a:rPr lang="en-US" sz="1400">
                <a:solidFill>
                  <a:schemeClr val="tx1"/>
                </a:solidFill>
                <a:ea typeface="ＭＳ Ｐゴシック" pitchFamily="1" charset="-128"/>
              </a:rPr>
              <a:pPr eaLnBrk="0" hangingPunct="0">
                <a:spcBef>
                  <a:spcPct val="0"/>
                </a:spcBef>
                <a:buClrTx/>
                <a:buSzTx/>
                <a:buFontTx/>
                <a:buNone/>
              </a:pPr>
              <a:t>15</a:t>
            </a:fld>
            <a:endParaRPr lang="en-US" sz="1400">
              <a:solidFill>
                <a:schemeClr val="tx1"/>
              </a:solidFill>
              <a:ea typeface="ＭＳ Ｐゴシック" pitchFamily="1" charset="-128"/>
            </a:endParaRPr>
          </a:p>
        </p:txBody>
      </p:sp>
      <p:pic>
        <p:nvPicPr>
          <p:cNvPr id="973827" name="Picture 2" descr="01_Young-Kee_Aerial_01"/>
          <p:cNvPicPr>
            <a:picLocks noChangeAspect="1" noChangeArrowheads="1"/>
          </p:cNvPicPr>
          <p:nvPr/>
        </p:nvPicPr>
        <p:blipFill>
          <a:blip r:embed="rId3"/>
          <a:srcRect/>
          <a:stretch>
            <a:fillRect/>
          </a:stretch>
        </p:blipFill>
        <p:spPr bwMode="auto">
          <a:xfrm>
            <a:off x="-17463" y="-12700"/>
            <a:ext cx="9180513" cy="6884988"/>
          </a:xfrm>
          <a:prstGeom prst="rect">
            <a:avLst/>
          </a:prstGeom>
          <a:noFill/>
          <a:ln w="9525">
            <a:noFill/>
            <a:miter lim="800000"/>
            <a:headEnd/>
            <a:tailEnd/>
          </a:ln>
        </p:spPr>
      </p:pic>
      <p:sp>
        <p:nvSpPr>
          <p:cNvPr id="973830" name="Oval 3"/>
          <p:cNvSpPr>
            <a:spLocks noChangeArrowheads="1"/>
          </p:cNvSpPr>
          <p:nvPr/>
        </p:nvSpPr>
        <p:spPr bwMode="auto">
          <a:xfrm>
            <a:off x="632242" y="3221038"/>
            <a:ext cx="4305300" cy="1358900"/>
          </a:xfrm>
          <a:prstGeom prst="ellipse">
            <a:avLst/>
          </a:prstGeom>
          <a:noFill/>
          <a:ln w="57150" algn="ctr">
            <a:solidFill>
              <a:srgbClr val="CC0000"/>
            </a:solidFill>
            <a:round/>
            <a:headEnd/>
            <a:tailEnd/>
          </a:ln>
        </p:spPr>
        <p:txBody>
          <a:bodyPr wrap="none" anchor="ctr"/>
          <a:lstStyle/>
          <a:p>
            <a:pPr algn="ctr" eaLnBrk="0" hangingPunct="0">
              <a:spcBef>
                <a:spcPct val="0"/>
              </a:spcBef>
              <a:buClrTx/>
              <a:buSzTx/>
              <a:buFontTx/>
              <a:buNone/>
            </a:pPr>
            <a:endParaRPr lang="en-US" sz="1600">
              <a:solidFill>
                <a:schemeClr val="tx1"/>
              </a:solidFill>
            </a:endParaRPr>
          </a:p>
        </p:txBody>
      </p:sp>
      <p:sp>
        <p:nvSpPr>
          <p:cNvPr id="973832" name="Oval 9"/>
          <p:cNvSpPr>
            <a:spLocks noChangeArrowheads="1"/>
          </p:cNvSpPr>
          <p:nvPr/>
        </p:nvSpPr>
        <p:spPr bwMode="auto">
          <a:xfrm>
            <a:off x="673768" y="3167314"/>
            <a:ext cx="4262186" cy="1358900"/>
          </a:xfrm>
          <a:prstGeom prst="ellipse">
            <a:avLst/>
          </a:prstGeom>
          <a:noFill/>
          <a:ln w="57150" algn="ctr">
            <a:solidFill>
              <a:srgbClr val="FFC000"/>
            </a:solidFill>
            <a:round/>
            <a:headEnd/>
            <a:tailEnd/>
          </a:ln>
        </p:spPr>
        <p:txBody>
          <a:bodyPr wrap="none" anchor="ctr"/>
          <a:lstStyle/>
          <a:p>
            <a:pPr algn="ctr" eaLnBrk="0" hangingPunct="0">
              <a:spcBef>
                <a:spcPct val="0"/>
              </a:spcBef>
              <a:buClrTx/>
              <a:buSzTx/>
              <a:buFontTx/>
              <a:buNone/>
            </a:pPr>
            <a:endParaRPr lang="en-US" sz="1600">
              <a:solidFill>
                <a:schemeClr val="tx1"/>
              </a:solidFill>
            </a:endParaRPr>
          </a:p>
        </p:txBody>
      </p:sp>
      <p:sp>
        <p:nvSpPr>
          <p:cNvPr id="14" name="Line 4"/>
          <p:cNvSpPr>
            <a:spLocks noChangeShapeType="1"/>
          </p:cNvSpPr>
          <p:nvPr/>
        </p:nvSpPr>
        <p:spPr bwMode="auto">
          <a:xfrm>
            <a:off x="4674780" y="3056168"/>
            <a:ext cx="2114550" cy="152400"/>
          </a:xfrm>
          <a:prstGeom prst="line">
            <a:avLst/>
          </a:prstGeom>
          <a:noFill/>
          <a:ln w="57150">
            <a:solidFill>
              <a:schemeClr val="bg1"/>
            </a:solidFill>
            <a:round/>
            <a:headEnd/>
            <a:tailEnd/>
          </a:ln>
          <a:effectLst/>
        </p:spPr>
        <p:txBody>
          <a:bodyPr wrap="none" anchor="ctr"/>
          <a:lstStyle/>
          <a:p>
            <a:endParaRPr lang="en-US"/>
          </a:p>
        </p:txBody>
      </p:sp>
      <p:sp>
        <p:nvSpPr>
          <p:cNvPr id="15" name="Freeform 14"/>
          <p:cNvSpPr/>
          <p:nvPr/>
        </p:nvSpPr>
        <p:spPr>
          <a:xfrm>
            <a:off x="2779295" y="2962563"/>
            <a:ext cx="1889687" cy="165648"/>
          </a:xfrm>
          <a:custGeom>
            <a:avLst/>
            <a:gdLst>
              <a:gd name="connsiteX0" fmla="*/ 1856509 w 1856509"/>
              <a:gd name="connsiteY0" fmla="*/ 85437 h 154710"/>
              <a:gd name="connsiteX1" fmla="*/ 1759527 w 1856509"/>
              <a:gd name="connsiteY1" fmla="*/ 85437 h 154710"/>
              <a:gd name="connsiteX2" fmla="*/ 1274618 w 1856509"/>
              <a:gd name="connsiteY2" fmla="*/ 30019 h 154710"/>
              <a:gd name="connsiteX3" fmla="*/ 706582 w 1856509"/>
              <a:gd name="connsiteY3" fmla="*/ 16164 h 154710"/>
              <a:gd name="connsiteX4" fmla="*/ 180109 w 1856509"/>
              <a:gd name="connsiteY4" fmla="*/ 127001 h 154710"/>
              <a:gd name="connsiteX5" fmla="*/ 0 w 1856509"/>
              <a:gd name="connsiteY5" fmla="*/ 154710 h 15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6509" h="154710">
                <a:moveTo>
                  <a:pt x="1856509" y="85437"/>
                </a:moveTo>
                <a:cubicBezTo>
                  <a:pt x="1856509" y="90055"/>
                  <a:pt x="1856509" y="94673"/>
                  <a:pt x="1759527" y="85437"/>
                </a:cubicBezTo>
                <a:cubicBezTo>
                  <a:pt x="1662545" y="76201"/>
                  <a:pt x="1450109" y="41565"/>
                  <a:pt x="1274618" y="30019"/>
                </a:cubicBezTo>
                <a:cubicBezTo>
                  <a:pt x="1099127" y="18473"/>
                  <a:pt x="889000" y="0"/>
                  <a:pt x="706582" y="16164"/>
                </a:cubicBezTo>
                <a:cubicBezTo>
                  <a:pt x="524164" y="32328"/>
                  <a:pt x="297873" y="103910"/>
                  <a:pt x="180109" y="127001"/>
                </a:cubicBezTo>
                <a:cubicBezTo>
                  <a:pt x="62345" y="150092"/>
                  <a:pt x="31172" y="152401"/>
                  <a:pt x="0" y="15471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 Box 3"/>
          <p:cNvSpPr txBox="1">
            <a:spLocks noChangeArrowheads="1"/>
          </p:cNvSpPr>
          <p:nvPr/>
        </p:nvSpPr>
        <p:spPr bwMode="auto">
          <a:xfrm rot="747911">
            <a:off x="388333" y="2361218"/>
            <a:ext cx="1569660" cy="369332"/>
          </a:xfrm>
          <a:prstGeom prst="rect">
            <a:avLst/>
          </a:prstGeom>
          <a:noFill/>
          <a:ln w="25400" algn="ctr">
            <a:noFill/>
            <a:miter lim="800000"/>
            <a:headEnd/>
            <a:tailEnd/>
          </a:ln>
          <a:effectLst/>
        </p:spPr>
        <p:txBody>
          <a:bodyPr wrap="none">
            <a:spAutoFit/>
          </a:bodyPr>
          <a:lstStyle/>
          <a:p>
            <a:pPr algn="l" eaLnBrk="0" hangingPunct="0">
              <a:spcBef>
                <a:spcPct val="0"/>
              </a:spcBef>
              <a:buClrTx/>
              <a:buSzTx/>
              <a:buFontTx/>
              <a:buNone/>
            </a:pPr>
            <a:r>
              <a:rPr lang="en-US" dirty="0" err="1">
                <a:solidFill>
                  <a:srgbClr val="FF9900"/>
                </a:solidFill>
              </a:rPr>
              <a:t>NuMI</a:t>
            </a:r>
            <a:r>
              <a:rPr lang="en-US" dirty="0">
                <a:solidFill>
                  <a:srgbClr val="FF9900"/>
                </a:solidFill>
              </a:rPr>
              <a:t> (</a:t>
            </a:r>
            <a:r>
              <a:rPr lang="en-US" dirty="0" err="1" smtClean="0">
                <a:solidFill>
                  <a:srgbClr val="FF9900"/>
                </a:solidFill>
              </a:rPr>
              <a:t>NOvA</a:t>
            </a:r>
            <a:r>
              <a:rPr lang="en-US" dirty="0" smtClean="0">
                <a:solidFill>
                  <a:srgbClr val="FF9900"/>
                </a:solidFill>
              </a:rPr>
              <a:t>)</a:t>
            </a:r>
            <a:endParaRPr lang="en-US" dirty="0">
              <a:solidFill>
                <a:schemeClr val="accent1"/>
              </a:solidFill>
            </a:endParaRPr>
          </a:p>
        </p:txBody>
      </p:sp>
      <p:sp>
        <p:nvSpPr>
          <p:cNvPr id="17" name="Line 7"/>
          <p:cNvSpPr>
            <a:spLocks noChangeShapeType="1"/>
          </p:cNvSpPr>
          <p:nvPr/>
        </p:nvSpPr>
        <p:spPr bwMode="auto">
          <a:xfrm flipH="1">
            <a:off x="0" y="2987928"/>
            <a:ext cx="2515276" cy="45719"/>
          </a:xfrm>
          <a:prstGeom prst="line">
            <a:avLst/>
          </a:prstGeom>
          <a:noFill/>
          <a:ln w="38100">
            <a:solidFill>
              <a:srgbClr val="FF9900"/>
            </a:solidFill>
            <a:round/>
            <a:headEnd/>
            <a:tailEnd type="triangle" w="med" len="med"/>
          </a:ln>
          <a:effectLst/>
        </p:spPr>
        <p:txBody>
          <a:bodyPr wrap="none" anchor="ctr"/>
          <a:lstStyle/>
          <a:p>
            <a:endParaRPr lang="en-US"/>
          </a:p>
        </p:txBody>
      </p:sp>
      <p:sp>
        <p:nvSpPr>
          <p:cNvPr id="18" name="Text Box 8"/>
          <p:cNvSpPr txBox="1">
            <a:spLocks noChangeArrowheads="1"/>
          </p:cNvSpPr>
          <p:nvPr/>
        </p:nvSpPr>
        <p:spPr bwMode="auto">
          <a:xfrm>
            <a:off x="394761" y="2722254"/>
            <a:ext cx="1009635" cy="369332"/>
          </a:xfrm>
          <a:prstGeom prst="rect">
            <a:avLst/>
          </a:prstGeom>
          <a:noFill/>
          <a:ln w="25400" algn="ctr">
            <a:noFill/>
            <a:miter lim="800000"/>
            <a:headEnd/>
            <a:tailEnd/>
          </a:ln>
          <a:effectLst/>
        </p:spPr>
        <p:txBody>
          <a:bodyPr wrap="none">
            <a:spAutoFit/>
          </a:bodyPr>
          <a:lstStyle/>
          <a:p>
            <a:pPr algn="ctr" eaLnBrk="0" hangingPunct="0">
              <a:spcBef>
                <a:spcPct val="0"/>
              </a:spcBef>
              <a:buClrTx/>
              <a:buSzTx/>
              <a:buFontTx/>
              <a:buNone/>
            </a:pPr>
            <a:r>
              <a:rPr lang="en-US" dirty="0" smtClean="0">
                <a:solidFill>
                  <a:srgbClr val="FF9900"/>
                </a:solidFill>
              </a:rPr>
              <a:t>DUSEL </a:t>
            </a:r>
            <a:endParaRPr lang="en-US" dirty="0">
              <a:solidFill>
                <a:srgbClr val="FF9900"/>
              </a:solidFill>
            </a:endParaRPr>
          </a:p>
        </p:txBody>
      </p:sp>
      <p:sp>
        <p:nvSpPr>
          <p:cNvPr id="19" name="Line 12"/>
          <p:cNvSpPr>
            <a:spLocks noChangeShapeType="1"/>
          </p:cNvSpPr>
          <p:nvPr/>
        </p:nvSpPr>
        <p:spPr bwMode="auto">
          <a:xfrm flipH="1" flipV="1">
            <a:off x="0" y="2394284"/>
            <a:ext cx="3474394" cy="786485"/>
          </a:xfrm>
          <a:prstGeom prst="line">
            <a:avLst/>
          </a:prstGeom>
          <a:noFill/>
          <a:ln w="38100">
            <a:solidFill>
              <a:srgbClr val="FF9900"/>
            </a:solidFill>
            <a:round/>
            <a:headEnd/>
            <a:tailEnd type="triangle" w="med" len="med"/>
          </a:ln>
          <a:effectLst/>
        </p:spPr>
        <p:txBody>
          <a:bodyPr wrap="none" anchor="ctr"/>
          <a:lstStyle/>
          <a:p>
            <a:endParaRPr lang="en-US"/>
          </a:p>
        </p:txBody>
      </p:sp>
      <p:sp>
        <p:nvSpPr>
          <p:cNvPr id="20" name="Text Box 5"/>
          <p:cNvSpPr txBox="1">
            <a:spLocks noChangeArrowheads="1"/>
          </p:cNvSpPr>
          <p:nvPr/>
        </p:nvSpPr>
        <p:spPr bwMode="auto">
          <a:xfrm rot="225075">
            <a:off x="4953623" y="2815884"/>
            <a:ext cx="1838966" cy="369332"/>
          </a:xfrm>
          <a:prstGeom prst="rect">
            <a:avLst/>
          </a:prstGeom>
          <a:noFill/>
          <a:ln w="25400" algn="ctr">
            <a:noFill/>
            <a:miter lim="800000"/>
            <a:headEnd/>
            <a:tailEnd/>
          </a:ln>
          <a:effectLst/>
        </p:spPr>
        <p:txBody>
          <a:bodyPr wrap="none">
            <a:spAutoFit/>
          </a:bodyPr>
          <a:lstStyle/>
          <a:p>
            <a:pPr algn="ctr" eaLnBrk="0" hangingPunct="0">
              <a:spcBef>
                <a:spcPct val="0"/>
              </a:spcBef>
              <a:buClrTx/>
              <a:buSzTx/>
              <a:buFontTx/>
              <a:buNone/>
            </a:pPr>
            <a:r>
              <a:rPr lang="en-US" dirty="0">
                <a:solidFill>
                  <a:schemeClr val="bg1"/>
                </a:solidFill>
              </a:rPr>
              <a:t>8 </a:t>
            </a:r>
            <a:r>
              <a:rPr lang="en-US" dirty="0" smtClean="0">
                <a:solidFill>
                  <a:schemeClr val="bg1"/>
                </a:solidFill>
              </a:rPr>
              <a:t>GeV SC </a:t>
            </a:r>
            <a:r>
              <a:rPr lang="en-US" dirty="0">
                <a:solidFill>
                  <a:schemeClr val="bg1"/>
                </a:solidFill>
              </a:rPr>
              <a:t>Linac</a:t>
            </a:r>
          </a:p>
        </p:txBody>
      </p:sp>
      <p:sp>
        <p:nvSpPr>
          <p:cNvPr id="21" name="Freeform 20"/>
          <p:cNvSpPr/>
          <p:nvPr/>
        </p:nvSpPr>
        <p:spPr>
          <a:xfrm>
            <a:off x="3874168" y="2755232"/>
            <a:ext cx="541421" cy="276726"/>
          </a:xfrm>
          <a:custGeom>
            <a:avLst/>
            <a:gdLst>
              <a:gd name="connsiteX0" fmla="*/ 541421 w 541421"/>
              <a:gd name="connsiteY0" fmla="*/ 276726 h 276726"/>
              <a:gd name="connsiteX1" fmla="*/ 216569 w 541421"/>
              <a:gd name="connsiteY1" fmla="*/ 180473 h 276726"/>
              <a:gd name="connsiteX2" fmla="*/ 0 w 541421"/>
              <a:gd name="connsiteY2" fmla="*/ 0 h 276726"/>
              <a:gd name="connsiteX3" fmla="*/ 0 w 541421"/>
              <a:gd name="connsiteY3" fmla="*/ 0 h 276726"/>
            </a:gdLst>
            <a:ahLst/>
            <a:cxnLst>
              <a:cxn ang="0">
                <a:pos x="connsiteX0" y="connsiteY0"/>
              </a:cxn>
              <a:cxn ang="0">
                <a:pos x="connsiteX1" y="connsiteY1"/>
              </a:cxn>
              <a:cxn ang="0">
                <a:pos x="connsiteX2" y="connsiteY2"/>
              </a:cxn>
              <a:cxn ang="0">
                <a:pos x="connsiteX3" y="connsiteY3"/>
              </a:cxn>
            </a:cxnLst>
            <a:rect l="l" t="t" r="r" b="b"/>
            <a:pathLst>
              <a:path w="541421" h="276726">
                <a:moveTo>
                  <a:pt x="541421" y="276726"/>
                </a:moveTo>
                <a:cubicBezTo>
                  <a:pt x="424113" y="251660"/>
                  <a:pt x="306806" y="226594"/>
                  <a:pt x="216569" y="180473"/>
                </a:cubicBezTo>
                <a:cubicBezTo>
                  <a:pt x="126332" y="134352"/>
                  <a:pt x="0" y="0"/>
                  <a:pt x="0" y="0"/>
                </a:cubicBezTo>
                <a:lnTo>
                  <a:pt x="0" y="0"/>
                </a:lnTo>
              </a:path>
            </a:pathLst>
          </a:custGeom>
          <a:ln w="28575">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rot="6479199">
            <a:off x="3492965" y="2908219"/>
            <a:ext cx="931119" cy="887067"/>
          </a:xfrm>
          <a:custGeom>
            <a:avLst/>
            <a:gdLst>
              <a:gd name="connsiteX0" fmla="*/ 326858 w 326858"/>
              <a:gd name="connsiteY0" fmla="*/ 385010 h 405062"/>
              <a:gd name="connsiteX1" fmla="*/ 98258 w 326858"/>
              <a:gd name="connsiteY1" fmla="*/ 348915 h 405062"/>
              <a:gd name="connsiteX2" fmla="*/ 14037 w 326858"/>
              <a:gd name="connsiteY2" fmla="*/ 48126 h 405062"/>
              <a:gd name="connsiteX3" fmla="*/ 14037 w 326858"/>
              <a:gd name="connsiteY3" fmla="*/ 60157 h 405062"/>
            </a:gdLst>
            <a:ahLst/>
            <a:cxnLst>
              <a:cxn ang="0">
                <a:pos x="connsiteX0" y="connsiteY0"/>
              </a:cxn>
              <a:cxn ang="0">
                <a:pos x="connsiteX1" y="connsiteY1"/>
              </a:cxn>
              <a:cxn ang="0">
                <a:pos x="connsiteX2" y="connsiteY2"/>
              </a:cxn>
              <a:cxn ang="0">
                <a:pos x="connsiteX3" y="connsiteY3"/>
              </a:cxn>
            </a:cxnLst>
            <a:rect l="l" t="t" r="r" b="b"/>
            <a:pathLst>
              <a:path w="326858" h="405062">
                <a:moveTo>
                  <a:pt x="326858" y="385010"/>
                </a:moveTo>
                <a:cubicBezTo>
                  <a:pt x="238626" y="395036"/>
                  <a:pt x="150395" y="405062"/>
                  <a:pt x="98258" y="348915"/>
                </a:cubicBezTo>
                <a:cubicBezTo>
                  <a:pt x="46121" y="292768"/>
                  <a:pt x="28074" y="96252"/>
                  <a:pt x="14037" y="48126"/>
                </a:cubicBezTo>
                <a:cubicBezTo>
                  <a:pt x="0" y="0"/>
                  <a:pt x="7018" y="30078"/>
                  <a:pt x="14037" y="60157"/>
                </a:cubicBezTo>
              </a:path>
            </a:pathLst>
          </a:custGeom>
          <a:ln w="28575">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p:cNvSpPr/>
          <p:nvPr/>
        </p:nvSpPr>
        <p:spPr>
          <a:xfrm rot="8426334">
            <a:off x="3148944" y="2819062"/>
            <a:ext cx="1414353" cy="762673"/>
          </a:xfrm>
          <a:custGeom>
            <a:avLst/>
            <a:gdLst>
              <a:gd name="connsiteX0" fmla="*/ 541421 w 541421"/>
              <a:gd name="connsiteY0" fmla="*/ 276726 h 276726"/>
              <a:gd name="connsiteX1" fmla="*/ 216569 w 541421"/>
              <a:gd name="connsiteY1" fmla="*/ 180473 h 276726"/>
              <a:gd name="connsiteX2" fmla="*/ 0 w 541421"/>
              <a:gd name="connsiteY2" fmla="*/ 0 h 276726"/>
              <a:gd name="connsiteX3" fmla="*/ 0 w 541421"/>
              <a:gd name="connsiteY3" fmla="*/ 0 h 276726"/>
            </a:gdLst>
            <a:ahLst/>
            <a:cxnLst>
              <a:cxn ang="0">
                <a:pos x="connsiteX0" y="connsiteY0"/>
              </a:cxn>
              <a:cxn ang="0">
                <a:pos x="connsiteX1" y="connsiteY1"/>
              </a:cxn>
              <a:cxn ang="0">
                <a:pos x="connsiteX2" y="connsiteY2"/>
              </a:cxn>
              <a:cxn ang="0">
                <a:pos x="connsiteX3" y="connsiteY3"/>
              </a:cxn>
            </a:cxnLst>
            <a:rect l="l" t="t" r="r" b="b"/>
            <a:pathLst>
              <a:path w="541421" h="276726">
                <a:moveTo>
                  <a:pt x="541421" y="276726"/>
                </a:moveTo>
                <a:cubicBezTo>
                  <a:pt x="424113" y="251660"/>
                  <a:pt x="306806" y="226594"/>
                  <a:pt x="216569" y="180473"/>
                </a:cubicBezTo>
                <a:cubicBezTo>
                  <a:pt x="126332" y="134352"/>
                  <a:pt x="0" y="0"/>
                  <a:pt x="0" y="0"/>
                </a:cubicBezTo>
                <a:lnTo>
                  <a:pt x="0" y="0"/>
                </a:lnTo>
              </a:path>
            </a:pathLst>
          </a:custGeom>
          <a:ln w="28575">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p:cNvSpPr txBox="1"/>
          <p:nvPr/>
        </p:nvSpPr>
        <p:spPr>
          <a:xfrm>
            <a:off x="1828800" y="4114800"/>
            <a:ext cx="1864895" cy="369332"/>
          </a:xfrm>
          <a:prstGeom prst="rect">
            <a:avLst/>
          </a:prstGeom>
          <a:noFill/>
        </p:spPr>
        <p:txBody>
          <a:bodyPr wrap="square" rtlCol="0">
            <a:spAutoFit/>
          </a:bodyPr>
          <a:lstStyle/>
          <a:p>
            <a:r>
              <a:rPr lang="en-US" dirty="0" smtClean="0">
                <a:solidFill>
                  <a:srgbClr val="CC0000"/>
                </a:solidFill>
              </a:rPr>
              <a:t>Main</a:t>
            </a:r>
            <a:r>
              <a:rPr lang="en-US" dirty="0" smtClean="0"/>
              <a:t> </a:t>
            </a:r>
            <a:r>
              <a:rPr lang="en-US" dirty="0" smtClean="0">
                <a:solidFill>
                  <a:srgbClr val="CC0000"/>
                </a:solidFill>
              </a:rPr>
              <a:t>Injector</a:t>
            </a:r>
            <a:endParaRPr lang="en-US" dirty="0">
              <a:solidFill>
                <a:srgbClr val="CC0000"/>
              </a:solidFill>
            </a:endParaRPr>
          </a:p>
        </p:txBody>
      </p:sp>
      <p:sp>
        <p:nvSpPr>
          <p:cNvPr id="32" name="TextBox 31"/>
          <p:cNvSpPr txBox="1"/>
          <p:nvPr/>
        </p:nvSpPr>
        <p:spPr>
          <a:xfrm>
            <a:off x="2923679" y="3922291"/>
            <a:ext cx="1552074" cy="369332"/>
          </a:xfrm>
          <a:prstGeom prst="rect">
            <a:avLst/>
          </a:prstGeom>
          <a:noFill/>
        </p:spPr>
        <p:txBody>
          <a:bodyPr wrap="square" rtlCol="0">
            <a:spAutoFit/>
          </a:bodyPr>
          <a:lstStyle/>
          <a:p>
            <a:r>
              <a:rPr lang="en-US" dirty="0" smtClean="0">
                <a:solidFill>
                  <a:srgbClr val="FFC000"/>
                </a:solidFill>
              </a:rPr>
              <a:t>Recycler</a:t>
            </a:r>
            <a:endParaRPr lang="en-US" dirty="0">
              <a:solidFill>
                <a:srgbClr val="FFC000"/>
              </a:solidFill>
            </a:endParaRPr>
          </a:p>
        </p:txBody>
      </p:sp>
      <p:sp>
        <p:nvSpPr>
          <p:cNvPr id="33" name="Freeform 32"/>
          <p:cNvSpPr/>
          <p:nvPr/>
        </p:nvSpPr>
        <p:spPr>
          <a:xfrm>
            <a:off x="1744580" y="2851483"/>
            <a:ext cx="669756" cy="332873"/>
          </a:xfrm>
          <a:custGeom>
            <a:avLst/>
            <a:gdLst>
              <a:gd name="connsiteX0" fmla="*/ 326858 w 326858"/>
              <a:gd name="connsiteY0" fmla="*/ 385010 h 405062"/>
              <a:gd name="connsiteX1" fmla="*/ 98258 w 326858"/>
              <a:gd name="connsiteY1" fmla="*/ 348915 h 405062"/>
              <a:gd name="connsiteX2" fmla="*/ 14037 w 326858"/>
              <a:gd name="connsiteY2" fmla="*/ 48126 h 405062"/>
              <a:gd name="connsiteX3" fmla="*/ 14037 w 326858"/>
              <a:gd name="connsiteY3" fmla="*/ 60157 h 405062"/>
            </a:gdLst>
            <a:ahLst/>
            <a:cxnLst>
              <a:cxn ang="0">
                <a:pos x="connsiteX0" y="connsiteY0"/>
              </a:cxn>
              <a:cxn ang="0">
                <a:pos x="connsiteX1" y="connsiteY1"/>
              </a:cxn>
              <a:cxn ang="0">
                <a:pos x="connsiteX2" y="connsiteY2"/>
              </a:cxn>
              <a:cxn ang="0">
                <a:pos x="connsiteX3" y="connsiteY3"/>
              </a:cxn>
            </a:cxnLst>
            <a:rect l="l" t="t" r="r" b="b"/>
            <a:pathLst>
              <a:path w="326858" h="405062">
                <a:moveTo>
                  <a:pt x="326858" y="385010"/>
                </a:moveTo>
                <a:cubicBezTo>
                  <a:pt x="238626" y="395036"/>
                  <a:pt x="150395" y="405062"/>
                  <a:pt x="98258" y="348915"/>
                </a:cubicBezTo>
                <a:cubicBezTo>
                  <a:pt x="46121" y="292768"/>
                  <a:pt x="28074" y="96252"/>
                  <a:pt x="14037" y="48126"/>
                </a:cubicBezTo>
                <a:cubicBezTo>
                  <a:pt x="0" y="0"/>
                  <a:pt x="7018" y="30078"/>
                  <a:pt x="14037" y="60157"/>
                </a:cubicBezTo>
              </a:path>
            </a:pathLst>
          </a:custGeom>
          <a:ln w="28575">
            <a:solidFill>
              <a:srgbClr val="FF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C000"/>
              </a:solidFill>
            </a:endParaRPr>
          </a:p>
        </p:txBody>
      </p:sp>
      <p:sp>
        <p:nvSpPr>
          <p:cNvPr id="34" name="TextBox 33"/>
          <p:cNvSpPr txBox="1"/>
          <p:nvPr/>
        </p:nvSpPr>
        <p:spPr>
          <a:xfrm>
            <a:off x="1925049" y="2538665"/>
            <a:ext cx="1925053" cy="369332"/>
          </a:xfrm>
          <a:prstGeom prst="rect">
            <a:avLst/>
          </a:prstGeom>
          <a:noFill/>
        </p:spPr>
        <p:txBody>
          <a:bodyPr wrap="square" rtlCol="0">
            <a:spAutoFit/>
          </a:bodyPr>
          <a:lstStyle/>
          <a:p>
            <a:r>
              <a:rPr lang="en-US" dirty="0" smtClean="0">
                <a:solidFill>
                  <a:srgbClr val="FFC000"/>
                </a:solidFill>
              </a:rPr>
              <a:t>8</a:t>
            </a:r>
            <a:r>
              <a:rPr lang="en-US" dirty="0" smtClean="0"/>
              <a:t> </a:t>
            </a:r>
            <a:r>
              <a:rPr lang="en-US" dirty="0" smtClean="0">
                <a:solidFill>
                  <a:srgbClr val="FFC000"/>
                </a:solidFill>
              </a:rPr>
              <a:t>GeV</a:t>
            </a:r>
            <a:r>
              <a:rPr lang="en-US" dirty="0" smtClean="0"/>
              <a:t> </a:t>
            </a:r>
            <a:r>
              <a:rPr lang="en-US" dirty="0" smtClean="0">
                <a:solidFill>
                  <a:srgbClr val="FFC000"/>
                </a:solidFill>
              </a:rPr>
              <a:t>neutrinos</a:t>
            </a:r>
            <a:endParaRPr lang="en-US" dirty="0">
              <a:solidFill>
                <a:srgbClr val="FFC000"/>
              </a:solidFill>
            </a:endParaRPr>
          </a:p>
        </p:txBody>
      </p:sp>
      <p:sp>
        <p:nvSpPr>
          <p:cNvPr id="35" name="TextBox 34"/>
          <p:cNvSpPr txBox="1"/>
          <p:nvPr/>
        </p:nvSpPr>
        <p:spPr>
          <a:xfrm>
            <a:off x="2767260" y="1467854"/>
            <a:ext cx="2346157" cy="646331"/>
          </a:xfrm>
          <a:prstGeom prst="rect">
            <a:avLst/>
          </a:prstGeom>
          <a:noFill/>
        </p:spPr>
        <p:txBody>
          <a:bodyPr wrap="square" rtlCol="0">
            <a:spAutoFit/>
          </a:bodyPr>
          <a:lstStyle/>
          <a:p>
            <a:r>
              <a:rPr lang="en-US" dirty="0" smtClean="0">
                <a:solidFill>
                  <a:srgbClr val="00FF00"/>
                </a:solidFill>
              </a:rPr>
              <a:t>Low</a:t>
            </a:r>
            <a:r>
              <a:rPr lang="en-US" dirty="0" smtClean="0"/>
              <a:t> </a:t>
            </a:r>
            <a:r>
              <a:rPr lang="en-US" dirty="0" smtClean="0">
                <a:solidFill>
                  <a:srgbClr val="00FF00"/>
                </a:solidFill>
              </a:rPr>
              <a:t>energy</a:t>
            </a:r>
            <a:r>
              <a:rPr lang="en-US" dirty="0" smtClean="0"/>
              <a:t> </a:t>
            </a:r>
            <a:r>
              <a:rPr lang="en-US" dirty="0" smtClean="0">
                <a:solidFill>
                  <a:srgbClr val="00FF00"/>
                </a:solidFill>
              </a:rPr>
              <a:t>program</a:t>
            </a:r>
            <a:r>
              <a:rPr lang="en-US" dirty="0" smtClean="0"/>
              <a:t> </a:t>
            </a:r>
            <a:r>
              <a:rPr lang="en-US" dirty="0" smtClean="0">
                <a:solidFill>
                  <a:srgbClr val="00FF00"/>
                </a:solidFill>
              </a:rPr>
              <a:t>(350-2000</a:t>
            </a:r>
            <a:r>
              <a:rPr lang="en-US" dirty="0" smtClean="0"/>
              <a:t> </a:t>
            </a:r>
            <a:r>
              <a:rPr lang="en-US" dirty="0" smtClean="0">
                <a:solidFill>
                  <a:srgbClr val="00FF00"/>
                </a:solidFill>
              </a:rPr>
              <a:t>kW)</a:t>
            </a:r>
            <a:endParaRPr lang="en-US" dirty="0">
              <a:solidFill>
                <a:srgbClr val="00FF00"/>
              </a:solidFill>
            </a:endParaRPr>
          </a:p>
        </p:txBody>
      </p:sp>
      <p:sp>
        <p:nvSpPr>
          <p:cNvPr id="24" name="Rectangle 9"/>
          <p:cNvSpPr>
            <a:spLocks noChangeArrowheads="1"/>
          </p:cNvSpPr>
          <p:nvPr/>
        </p:nvSpPr>
        <p:spPr bwMode="auto">
          <a:xfrm>
            <a:off x="0" y="297699"/>
            <a:ext cx="9144000" cy="608012"/>
          </a:xfrm>
          <a:prstGeom prst="rect">
            <a:avLst/>
          </a:prstGeom>
          <a:noFill/>
          <a:ln w="9525">
            <a:noFill/>
            <a:miter lim="800000"/>
            <a:headEnd/>
            <a:tailEnd/>
          </a:ln>
          <a:effectLst/>
        </p:spPr>
        <p:txBody>
          <a:bodyPr anchor="ctr"/>
          <a:lstStyle/>
          <a:p>
            <a:pPr algn="l">
              <a:spcBef>
                <a:spcPct val="0"/>
              </a:spcBef>
              <a:buClrTx/>
              <a:buSzTx/>
              <a:buFontTx/>
              <a:buNone/>
            </a:pPr>
            <a:r>
              <a:rPr lang="en-US" b="1" u="sng" dirty="0" smtClean="0">
                <a:solidFill>
                  <a:srgbClr val="FFFFFF"/>
                </a:solidFill>
                <a:effectLst>
                  <a:outerShdw blurRad="38100" dist="38100" dir="2700000" algn="tl">
                    <a:srgbClr val="000000"/>
                  </a:outerShdw>
                </a:effectLst>
              </a:rPr>
              <a:t>Fermilab in 2030</a:t>
            </a:r>
            <a:endParaRPr lang="en-US" b="1" u="sng" dirty="0">
              <a:solidFill>
                <a:srgbClr val="FFFFFF"/>
              </a:solidFill>
            </a:endParaRPr>
          </a:p>
        </p:txBody>
      </p:sp>
      <p:grpSp>
        <p:nvGrpSpPr>
          <p:cNvPr id="2" name="Group 24"/>
          <p:cNvGrpSpPr/>
          <p:nvPr/>
        </p:nvGrpSpPr>
        <p:grpSpPr>
          <a:xfrm rot="329756">
            <a:off x="4531204" y="3222050"/>
            <a:ext cx="1561475" cy="209363"/>
            <a:chOff x="3879279" y="692728"/>
            <a:chExt cx="2701593" cy="180109"/>
          </a:xfrm>
        </p:grpSpPr>
        <p:cxnSp>
          <p:nvCxnSpPr>
            <p:cNvPr id="26" name="Straight Connector 25"/>
            <p:cNvCxnSpPr/>
            <p:nvPr/>
          </p:nvCxnSpPr>
          <p:spPr>
            <a:xfrm flipV="1">
              <a:off x="4308764" y="692728"/>
              <a:ext cx="1801091" cy="2770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322618" y="845129"/>
              <a:ext cx="1787232" cy="2770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Block Arc 27"/>
            <p:cNvSpPr/>
            <p:nvPr/>
          </p:nvSpPr>
          <p:spPr>
            <a:xfrm rot="5400000">
              <a:off x="6082108" y="346363"/>
              <a:ext cx="152400" cy="845129"/>
            </a:xfrm>
            <a:prstGeom prst="blockArc">
              <a:avLst>
                <a:gd name="adj1" fmla="val 8902430"/>
                <a:gd name="adj2" fmla="val 1731114"/>
                <a:gd name="adj3" fmla="val 0"/>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bg1"/>
                  </a:solidFill>
                </a:ln>
                <a:solidFill>
                  <a:schemeClr val="accent1"/>
                </a:solidFill>
              </a:endParaRPr>
            </a:p>
          </p:txBody>
        </p:sp>
        <p:sp>
          <p:nvSpPr>
            <p:cNvPr id="36" name="Block Arc 35"/>
            <p:cNvSpPr/>
            <p:nvPr/>
          </p:nvSpPr>
          <p:spPr>
            <a:xfrm rot="16200000">
              <a:off x="4225642" y="374070"/>
              <a:ext cx="152404" cy="845129"/>
            </a:xfrm>
            <a:prstGeom prst="blockArc">
              <a:avLst>
                <a:gd name="adj1" fmla="val 8902430"/>
                <a:gd name="adj2" fmla="val 1731114"/>
                <a:gd name="adj3" fmla="val 0"/>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bg1"/>
                  </a:solidFill>
                </a:ln>
                <a:solidFill>
                  <a:schemeClr val="accent1"/>
                </a:solidFill>
              </a:endParaRPr>
            </a:p>
          </p:txBody>
        </p:sp>
      </p:grpSp>
      <p:cxnSp>
        <p:nvCxnSpPr>
          <p:cNvPr id="37" name="Straight Connector 36"/>
          <p:cNvCxnSpPr/>
          <p:nvPr/>
        </p:nvCxnSpPr>
        <p:spPr>
          <a:xfrm>
            <a:off x="4307305" y="3248526"/>
            <a:ext cx="1708484" cy="120316"/>
          </a:xfrm>
          <a:prstGeom prst="line">
            <a:avLst/>
          </a:prstGeom>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3931409" y="3045077"/>
            <a:ext cx="429491" cy="207819"/>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789581" y="3035605"/>
            <a:ext cx="429491" cy="207819"/>
          </a:xfrm>
          <a:prstGeom prst="ellipse">
            <a:avLst/>
          </a:prstGeom>
          <a:no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Box 5"/>
          <p:cNvSpPr txBox="1">
            <a:spLocks noChangeArrowheads="1"/>
          </p:cNvSpPr>
          <p:nvPr/>
        </p:nvSpPr>
        <p:spPr bwMode="auto">
          <a:xfrm rot="242189">
            <a:off x="4959033" y="3517745"/>
            <a:ext cx="1338828" cy="369332"/>
          </a:xfrm>
          <a:prstGeom prst="rect">
            <a:avLst/>
          </a:prstGeom>
          <a:noFill/>
          <a:ln w="25400" algn="ctr">
            <a:noFill/>
            <a:miter lim="800000"/>
            <a:headEnd/>
            <a:tailEnd/>
          </a:ln>
          <a:effectLst/>
        </p:spPr>
        <p:txBody>
          <a:bodyPr wrap="none">
            <a:spAutoFit/>
          </a:bodyPr>
          <a:lstStyle/>
          <a:p>
            <a:pPr algn="ctr" eaLnBrk="0" hangingPunct="0">
              <a:spcBef>
                <a:spcPct val="0"/>
              </a:spcBef>
              <a:buClrTx/>
              <a:buSzTx/>
              <a:buFontTx/>
              <a:buNone/>
            </a:pPr>
            <a:r>
              <a:rPr lang="en-US" dirty="0" smtClean="0">
                <a:solidFill>
                  <a:schemeClr val="accent1"/>
                </a:solidFill>
              </a:rPr>
              <a:t>25</a:t>
            </a:r>
            <a:r>
              <a:rPr lang="en-US" dirty="0" smtClean="0">
                <a:solidFill>
                  <a:schemeClr val="bg1"/>
                </a:solidFill>
              </a:rPr>
              <a:t> </a:t>
            </a:r>
            <a:r>
              <a:rPr lang="en-US" dirty="0" smtClean="0">
                <a:solidFill>
                  <a:schemeClr val="accent1"/>
                </a:solidFill>
              </a:rPr>
              <a:t>GeV</a:t>
            </a:r>
            <a:r>
              <a:rPr lang="en-US" dirty="0" smtClean="0">
                <a:solidFill>
                  <a:schemeClr val="bg1"/>
                </a:solidFill>
              </a:rPr>
              <a:t> </a:t>
            </a:r>
            <a:r>
              <a:rPr lang="en-US" dirty="0" smtClean="0">
                <a:solidFill>
                  <a:schemeClr val="accent1"/>
                </a:solidFill>
              </a:rPr>
              <a:t>NF</a:t>
            </a:r>
            <a:endParaRPr lang="en-US" dirty="0">
              <a:solidFill>
                <a:schemeClr val="accent1"/>
              </a:solidFill>
            </a:endParaRPr>
          </a:p>
        </p:txBody>
      </p:sp>
      <p:sp>
        <p:nvSpPr>
          <p:cNvPr id="44" name="Oval 43"/>
          <p:cNvSpPr/>
          <p:nvPr/>
        </p:nvSpPr>
        <p:spPr>
          <a:xfrm rot="198491">
            <a:off x="3392907" y="2298030"/>
            <a:ext cx="5125453" cy="1263316"/>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ooter Placeholder 37"/>
          <p:cNvSpPr>
            <a:spLocks noGrp="1"/>
          </p:cNvSpPr>
          <p:nvPr>
            <p:ph type="ftr" sz="quarter" idx="11"/>
          </p:nvPr>
        </p:nvSpPr>
        <p:spPr/>
        <p:txBody>
          <a:bodyPr/>
          <a:lstStyle/>
          <a:p>
            <a:r>
              <a:rPr lang="en-US" smtClean="0"/>
              <a:t>LBL Seminar, November 20, 2009 - S. Holmes</a:t>
            </a:r>
            <a:endParaRPr lang="en-US"/>
          </a:p>
        </p:txBody>
      </p:sp>
      <p:sp>
        <p:nvSpPr>
          <p:cNvPr id="42" name="Slide Number Placeholder 41"/>
          <p:cNvSpPr>
            <a:spLocks noGrp="1"/>
          </p:cNvSpPr>
          <p:nvPr>
            <p:ph type="sldNum" sz="quarter" idx="12"/>
          </p:nvPr>
        </p:nvSpPr>
        <p:spPr/>
        <p:txBody>
          <a:bodyPr/>
          <a:lstStyle/>
          <a:p>
            <a:fld id="{02BA5821-21EB-4C1A-AC70-E98BDB034B02}" type="slidenum">
              <a:rPr lang="en-US" smtClean="0"/>
              <a:pPr/>
              <a:t>15</a:t>
            </a:fld>
            <a:endParaRPr lang="en-US"/>
          </a:p>
        </p:txBody>
      </p:sp>
    </p:spTree>
  </p:cSld>
  <p:clrMapOvr>
    <a:masterClrMapping/>
  </p:clrMapOvr>
  <p:transition advTm="53828"/>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16</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sp>
        <p:nvSpPr>
          <p:cNvPr id="22" name="Rectangle 21"/>
          <p:cNvSpPr/>
          <p:nvPr/>
        </p:nvSpPr>
        <p:spPr>
          <a:xfrm>
            <a:off x="2209800" y="533400"/>
            <a:ext cx="4650440" cy="584775"/>
          </a:xfrm>
          <a:prstGeom prst="rect">
            <a:avLst/>
          </a:prstGeom>
        </p:spPr>
        <p:txBody>
          <a:bodyPr wrap="none">
            <a:spAutoFit/>
          </a:bodyPr>
          <a:lstStyle/>
          <a:p>
            <a:r>
              <a:rPr lang="en-US" sz="3200" dirty="0" smtClean="0">
                <a:solidFill>
                  <a:srgbClr val="FF0000"/>
                </a:solidFill>
              </a:rPr>
              <a:t>Injection &amp; Accumulation</a:t>
            </a:r>
            <a:endParaRPr lang="en-US" sz="3200" dirty="0">
              <a:solidFill>
                <a:srgbClr val="FF0000"/>
              </a:solidFill>
            </a:endParaRPr>
          </a:p>
        </p:txBody>
      </p:sp>
      <p:sp>
        <p:nvSpPr>
          <p:cNvPr id="23" name="TextBox 22"/>
          <p:cNvSpPr txBox="1"/>
          <p:nvPr/>
        </p:nvSpPr>
        <p:spPr>
          <a:xfrm>
            <a:off x="533400" y="1676400"/>
            <a:ext cx="7704353" cy="461665"/>
          </a:xfrm>
          <a:prstGeom prst="rect">
            <a:avLst/>
          </a:prstGeom>
          <a:noFill/>
        </p:spPr>
        <p:txBody>
          <a:bodyPr wrap="none" rtlCol="0">
            <a:spAutoFit/>
          </a:bodyPr>
          <a:lstStyle/>
          <a:p>
            <a:r>
              <a:rPr lang="en-US" sz="2400" dirty="0" smtClean="0"/>
              <a:t>H- Injection from CW Linac at ~ 8GeV is major problem</a:t>
            </a:r>
            <a:endParaRPr lang="en-US" sz="2400" dirty="0"/>
          </a:p>
        </p:txBody>
      </p:sp>
      <p:sp>
        <p:nvSpPr>
          <p:cNvPr id="25" name="TextBox 24"/>
          <p:cNvSpPr txBox="1"/>
          <p:nvPr/>
        </p:nvSpPr>
        <p:spPr>
          <a:xfrm>
            <a:off x="609600" y="2438400"/>
            <a:ext cx="6934912" cy="923330"/>
          </a:xfrm>
          <a:prstGeom prst="rect">
            <a:avLst/>
          </a:prstGeom>
          <a:noFill/>
        </p:spPr>
        <p:txBody>
          <a:bodyPr wrap="none" rtlCol="0">
            <a:spAutoFit/>
          </a:bodyPr>
          <a:lstStyle/>
          <a:p>
            <a:pPr>
              <a:buFont typeface="Arial" pitchFamily="34" charset="0"/>
              <a:buChar char="•"/>
            </a:pPr>
            <a:r>
              <a:rPr lang="en-US" dirty="0" smtClean="0"/>
              <a:t> For 1mA and 4 MW beam Injection last for 500msec</a:t>
            </a:r>
          </a:p>
          <a:p>
            <a:pPr>
              <a:buFont typeface="Arial" pitchFamily="34" charset="0"/>
              <a:buChar char="•"/>
            </a:pPr>
            <a:r>
              <a:rPr lang="en-US" dirty="0" smtClean="0"/>
              <a:t> For small accumulation ring, l~300m injection last for 5x10</a:t>
            </a:r>
            <a:r>
              <a:rPr lang="en-US" baseline="30000" dirty="0" smtClean="0"/>
              <a:t>5</a:t>
            </a:r>
            <a:r>
              <a:rPr lang="en-US" dirty="0" smtClean="0"/>
              <a:t> turns</a:t>
            </a:r>
          </a:p>
          <a:p>
            <a:pPr>
              <a:buFont typeface="Arial" pitchFamily="34" charset="0"/>
              <a:buChar char="•"/>
            </a:pPr>
            <a:r>
              <a:rPr lang="en-US" dirty="0" smtClean="0"/>
              <a:t> Laser Stripping is still concept</a:t>
            </a:r>
            <a:endParaRPr lang="en-US" dirty="0"/>
          </a:p>
        </p:txBody>
      </p:sp>
      <p:sp>
        <p:nvSpPr>
          <p:cNvPr id="24" name="TextBox 23"/>
          <p:cNvSpPr txBox="1"/>
          <p:nvPr/>
        </p:nvSpPr>
        <p:spPr>
          <a:xfrm>
            <a:off x="381000" y="4267200"/>
            <a:ext cx="8597225" cy="646331"/>
          </a:xfrm>
          <a:prstGeom prst="rect">
            <a:avLst/>
          </a:prstGeom>
          <a:noFill/>
        </p:spPr>
        <p:txBody>
          <a:bodyPr wrap="none" rtlCol="0">
            <a:spAutoFit/>
          </a:bodyPr>
          <a:lstStyle/>
          <a:p>
            <a:r>
              <a:rPr lang="en-US" sz="3600" dirty="0" smtClean="0"/>
              <a:t>What about pushing existing technology?</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Muon Collider Design Workshop, BNL Dec-09</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DC48709F-0826-4EE9-8A6B-5D34FFF1C571}" type="slidenum">
              <a:rPr lang="en-US"/>
              <a:pPr>
                <a:defRPr/>
              </a:pPr>
              <a:t>17</a:t>
            </a:fld>
            <a:endParaRPr lang="en-US" dirty="0"/>
          </a:p>
        </p:txBody>
      </p:sp>
      <p:grpSp>
        <p:nvGrpSpPr>
          <p:cNvPr id="15364" name="Group 3986"/>
          <p:cNvGrpSpPr>
            <a:grpSpLocks/>
          </p:cNvGrpSpPr>
          <p:nvPr/>
        </p:nvGrpSpPr>
        <p:grpSpPr bwMode="auto">
          <a:xfrm>
            <a:off x="0" y="0"/>
            <a:ext cx="1828800" cy="457200"/>
            <a:chOff x="14688" y="20640"/>
            <a:chExt cx="3744" cy="1008"/>
          </a:xfrm>
        </p:grpSpPr>
        <p:sp>
          <p:nvSpPr>
            <p:cNvPr id="15370"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15371"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990600" cy="365125"/>
          </a:xfrm>
        </p:spPr>
        <p:txBody>
          <a:bodyPr/>
          <a:lstStyle/>
          <a:p>
            <a:pPr>
              <a:defRPr/>
            </a:pPr>
            <a:r>
              <a:rPr lang="en-US" dirty="0" smtClean="0"/>
              <a:t>12/01/2009</a:t>
            </a:r>
            <a:endParaRPr lang="en-US" dirty="0"/>
          </a:p>
        </p:txBody>
      </p:sp>
      <p:sp>
        <p:nvSpPr>
          <p:cNvPr id="15366" name="TextBox 7"/>
          <p:cNvSpPr txBox="1">
            <a:spLocks noChangeArrowheads="1"/>
          </p:cNvSpPr>
          <p:nvPr/>
        </p:nvSpPr>
        <p:spPr bwMode="auto">
          <a:xfrm>
            <a:off x="2971800" y="0"/>
            <a:ext cx="4649788" cy="584200"/>
          </a:xfrm>
          <a:prstGeom prst="rect">
            <a:avLst/>
          </a:prstGeom>
          <a:noFill/>
          <a:ln w="9525">
            <a:noFill/>
            <a:miter lim="800000"/>
            <a:headEnd/>
            <a:tailEnd/>
          </a:ln>
        </p:spPr>
        <p:txBody>
          <a:bodyPr wrap="none">
            <a:spAutoFit/>
          </a:bodyPr>
          <a:lstStyle/>
          <a:p>
            <a:r>
              <a:rPr lang="en-US" sz="3200" dirty="0">
                <a:solidFill>
                  <a:srgbClr val="FF0000"/>
                </a:solidFill>
              </a:rPr>
              <a:t>Injection &amp; Accumulation</a:t>
            </a:r>
          </a:p>
        </p:txBody>
      </p:sp>
      <p:sp>
        <p:nvSpPr>
          <p:cNvPr id="15367" name="TextBox 8"/>
          <p:cNvSpPr txBox="1">
            <a:spLocks noChangeArrowheads="1"/>
          </p:cNvSpPr>
          <p:nvPr/>
        </p:nvSpPr>
        <p:spPr bwMode="auto">
          <a:xfrm>
            <a:off x="0" y="685800"/>
            <a:ext cx="8915400" cy="1323975"/>
          </a:xfrm>
          <a:prstGeom prst="rect">
            <a:avLst/>
          </a:prstGeom>
          <a:noFill/>
          <a:ln w="9525">
            <a:noFill/>
            <a:miter lim="800000"/>
            <a:headEnd/>
            <a:tailEnd/>
          </a:ln>
        </p:spPr>
        <p:txBody>
          <a:bodyPr>
            <a:spAutoFit/>
          </a:bodyPr>
          <a:lstStyle/>
          <a:p>
            <a:r>
              <a:rPr lang="en-US" sz="2000" dirty="0"/>
              <a:t>125uA current ,  1MW@8GeV -&gt; 7.8x10</a:t>
            </a:r>
            <a:r>
              <a:rPr lang="en-US" sz="2000" baseline="30000" dirty="0"/>
              <a:t>14</a:t>
            </a:r>
            <a:r>
              <a:rPr lang="en-US" sz="2000" dirty="0"/>
              <a:t> , Main Injector can take </a:t>
            </a:r>
          </a:p>
          <a:p>
            <a:r>
              <a:rPr lang="en-US" sz="2000" dirty="0"/>
              <a:t>1.5x10</a:t>
            </a:r>
            <a:r>
              <a:rPr lang="en-US" sz="2000" baseline="30000" dirty="0"/>
              <a:t>14 </a:t>
            </a:r>
            <a:r>
              <a:rPr lang="en-US" sz="2000" dirty="0"/>
              <a:t> -&gt;  total injection time in Recycler ~200msec</a:t>
            </a:r>
          </a:p>
          <a:p>
            <a:r>
              <a:rPr lang="en-US" sz="2000" dirty="0"/>
              <a:t>To ease Injection, AC Dipole scheme is envisioned, (motivated by </a:t>
            </a:r>
            <a:r>
              <a:rPr lang="en-US" sz="2000" dirty="0" smtClean="0"/>
              <a:t>misunderstanding (by me) Chuck’s, </a:t>
            </a:r>
            <a:r>
              <a:rPr lang="en-US" sz="2000" dirty="0" err="1"/>
              <a:t>Muons</a:t>
            </a:r>
            <a:r>
              <a:rPr lang="en-US" sz="2000" dirty="0"/>
              <a:t> </a:t>
            </a:r>
            <a:r>
              <a:rPr lang="en-US" sz="2000" dirty="0" smtClean="0"/>
              <a:t>Inc, Resonant Foil concept </a:t>
            </a:r>
            <a:r>
              <a:rPr lang="en-US" sz="2000" dirty="0"/>
              <a:t>) </a:t>
            </a:r>
          </a:p>
        </p:txBody>
      </p:sp>
      <p:sp>
        <p:nvSpPr>
          <p:cNvPr id="15368" name="TextBox 10"/>
          <p:cNvSpPr txBox="1">
            <a:spLocks noChangeArrowheads="1"/>
          </p:cNvSpPr>
          <p:nvPr/>
        </p:nvSpPr>
        <p:spPr bwMode="auto">
          <a:xfrm>
            <a:off x="101600" y="5638800"/>
            <a:ext cx="9042400" cy="400050"/>
          </a:xfrm>
          <a:prstGeom prst="rect">
            <a:avLst/>
          </a:prstGeom>
          <a:noFill/>
          <a:ln w="9525">
            <a:noFill/>
            <a:miter lim="800000"/>
            <a:headEnd/>
            <a:tailEnd/>
          </a:ln>
        </p:spPr>
        <p:txBody>
          <a:bodyPr wrap="none">
            <a:spAutoFit/>
          </a:bodyPr>
          <a:lstStyle/>
          <a:p>
            <a:r>
              <a:rPr lang="en-US" sz="2000"/>
              <a:t>Every 20msec, circulating beam spends  4 msec on foil with H- injected beam </a:t>
            </a:r>
          </a:p>
        </p:txBody>
      </p:sp>
      <p:pic>
        <p:nvPicPr>
          <p:cNvPr id="15369" name="Picture 9"/>
          <p:cNvPicPr>
            <a:picLocks noChangeAspect="1" noChangeArrowheads="1"/>
          </p:cNvPicPr>
          <p:nvPr/>
        </p:nvPicPr>
        <p:blipFill>
          <a:blip r:embed="rId4"/>
          <a:srcRect/>
          <a:stretch>
            <a:fillRect/>
          </a:stretch>
        </p:blipFill>
        <p:spPr bwMode="auto">
          <a:xfrm>
            <a:off x="228600" y="2362200"/>
            <a:ext cx="6896100" cy="2970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18</a:t>
            </a:fld>
            <a:endParaRPr lang="en-US" dirty="0"/>
          </a:p>
        </p:txBody>
      </p:sp>
      <p:grpSp>
        <p:nvGrpSpPr>
          <p:cNvPr id="31748"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pic>
        <p:nvPicPr>
          <p:cNvPr id="31750" name="Picture 8"/>
          <p:cNvPicPr>
            <a:picLocks noChangeAspect="1" noChangeArrowheads="1"/>
          </p:cNvPicPr>
          <p:nvPr/>
        </p:nvPicPr>
        <p:blipFill>
          <a:blip r:embed="rId4"/>
          <a:srcRect/>
          <a:stretch>
            <a:fillRect/>
          </a:stretch>
        </p:blipFill>
        <p:spPr bwMode="auto">
          <a:xfrm>
            <a:off x="533400" y="1981200"/>
            <a:ext cx="3721202" cy="2514600"/>
          </a:xfrm>
          <a:prstGeom prst="rect">
            <a:avLst/>
          </a:prstGeom>
          <a:noFill/>
          <a:ln w="9525">
            <a:noFill/>
            <a:miter lim="800000"/>
            <a:headEnd/>
            <a:tailEnd/>
          </a:ln>
        </p:spPr>
      </p:pic>
      <p:sp>
        <p:nvSpPr>
          <p:cNvPr id="31751" name="Rectangle 8"/>
          <p:cNvSpPr>
            <a:spLocks noChangeArrowheads="1"/>
          </p:cNvSpPr>
          <p:nvPr/>
        </p:nvSpPr>
        <p:spPr bwMode="auto">
          <a:xfrm>
            <a:off x="381000" y="685800"/>
            <a:ext cx="7391400" cy="914400"/>
          </a:xfrm>
          <a:prstGeom prst="rect">
            <a:avLst/>
          </a:prstGeom>
          <a:noFill/>
          <a:ln w="9525">
            <a:noFill/>
            <a:miter lim="800000"/>
            <a:headEnd/>
            <a:tailEnd/>
          </a:ln>
        </p:spPr>
        <p:txBody>
          <a:bodyPr wrap="square">
            <a:spAutoFit/>
          </a:bodyPr>
          <a:lstStyle/>
          <a:p>
            <a:r>
              <a:rPr lang="en-US" dirty="0"/>
              <a:t>The Carbon foil is 200ugr/cm^2, beam spot is 0.3 cm radius, 1.5x10^14, 5Hz, Linac Current CW125uAmp, 430turns per </a:t>
            </a:r>
            <a:r>
              <a:rPr lang="en-US" dirty="0" smtClean="0"/>
              <a:t>injection, all particles hit foil at every passage. </a:t>
            </a:r>
            <a:endParaRPr lang="en-US" dirty="0"/>
          </a:p>
        </p:txBody>
      </p:sp>
      <p:grpSp>
        <p:nvGrpSpPr>
          <p:cNvPr id="12" name="Group 18"/>
          <p:cNvGrpSpPr>
            <a:grpSpLocks/>
          </p:cNvGrpSpPr>
          <p:nvPr/>
        </p:nvGrpSpPr>
        <p:grpSpPr bwMode="auto">
          <a:xfrm>
            <a:off x="7239000" y="0"/>
            <a:ext cx="1905000" cy="533400"/>
            <a:chOff x="3840" y="3216"/>
            <a:chExt cx="1440" cy="624"/>
          </a:xfrm>
        </p:grpSpPr>
        <p:grpSp>
          <p:nvGrpSpPr>
            <p:cNvPr id="13"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dirty="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20" name="Picture 19"/>
          <p:cNvPicPr>
            <a:picLocks noChangeAspect="1" noChangeArrowheads="1"/>
          </p:cNvPicPr>
          <p:nvPr/>
        </p:nvPicPr>
        <p:blipFill>
          <a:blip r:embed="rId5" cstate="print"/>
          <a:srcRect/>
          <a:stretch>
            <a:fillRect/>
          </a:stretch>
        </p:blipFill>
        <p:spPr bwMode="auto">
          <a:xfrm>
            <a:off x="2819400" y="6477000"/>
            <a:ext cx="321468" cy="381000"/>
          </a:xfrm>
          <a:prstGeom prst="rect">
            <a:avLst/>
          </a:prstGeom>
          <a:noFill/>
          <a:ln w="12700">
            <a:noFill/>
            <a:miter lim="800000"/>
            <a:headEnd/>
            <a:tailEnd/>
          </a:ln>
        </p:spPr>
      </p:pic>
      <p:pic>
        <p:nvPicPr>
          <p:cNvPr id="138241" name="Picture 1"/>
          <p:cNvPicPr>
            <a:picLocks noChangeAspect="1" noChangeArrowheads="1"/>
          </p:cNvPicPr>
          <p:nvPr/>
        </p:nvPicPr>
        <p:blipFill>
          <a:blip r:embed="rId6"/>
          <a:srcRect/>
          <a:stretch>
            <a:fillRect/>
          </a:stretch>
        </p:blipFill>
        <p:spPr bwMode="auto">
          <a:xfrm>
            <a:off x="4648200" y="2057400"/>
            <a:ext cx="4117959" cy="2667000"/>
          </a:xfrm>
          <a:prstGeom prst="rect">
            <a:avLst/>
          </a:prstGeom>
          <a:noFill/>
          <a:ln w="9525">
            <a:noFill/>
            <a:miter lim="800000"/>
            <a:headEnd/>
            <a:tailEnd/>
          </a:ln>
          <a:effectLst/>
        </p:spPr>
      </p:pic>
      <p:sp>
        <p:nvSpPr>
          <p:cNvPr id="21" name="TextBox 20"/>
          <p:cNvSpPr txBox="1"/>
          <p:nvPr/>
        </p:nvSpPr>
        <p:spPr>
          <a:xfrm>
            <a:off x="533400" y="4572000"/>
            <a:ext cx="7053085" cy="1569660"/>
          </a:xfrm>
          <a:prstGeom prst="rect">
            <a:avLst/>
          </a:prstGeom>
          <a:noFill/>
        </p:spPr>
        <p:txBody>
          <a:bodyPr wrap="none" rtlCol="0">
            <a:spAutoFit/>
          </a:bodyPr>
          <a:lstStyle/>
          <a:p>
            <a:r>
              <a:rPr lang="en-US" sz="3200" dirty="0" smtClean="0">
                <a:solidFill>
                  <a:srgbClr val="FF0000"/>
                </a:solidFill>
              </a:rPr>
              <a:t>For CW, &lt;~1mA , </a:t>
            </a:r>
          </a:p>
          <a:p>
            <a:r>
              <a:rPr lang="en-US" sz="3200" dirty="0" smtClean="0">
                <a:solidFill>
                  <a:srgbClr val="FF0000"/>
                </a:solidFill>
              </a:rPr>
              <a:t>long Injection -&gt; T</a:t>
            </a:r>
            <a:r>
              <a:rPr lang="en-US" sz="3200" baseline="30000" dirty="0" smtClean="0">
                <a:solidFill>
                  <a:srgbClr val="FF0000"/>
                </a:solidFill>
              </a:rPr>
              <a:t>4</a:t>
            </a:r>
            <a:r>
              <a:rPr lang="en-US" sz="3200" dirty="0" smtClean="0">
                <a:solidFill>
                  <a:srgbClr val="FF0000"/>
                </a:solidFill>
              </a:rPr>
              <a:t> cooling is effective</a:t>
            </a:r>
          </a:p>
          <a:p>
            <a:r>
              <a:rPr lang="en-US" sz="3200" dirty="0" smtClean="0">
                <a:solidFill>
                  <a:srgbClr val="FF0000"/>
                </a:solidFill>
              </a:rPr>
              <a:t>low impact of injected beam </a:t>
            </a:r>
          </a:p>
        </p:txBody>
      </p:sp>
      <p:sp>
        <p:nvSpPr>
          <p:cNvPr id="22" name="TextBox 21"/>
          <p:cNvSpPr txBox="1"/>
          <p:nvPr/>
        </p:nvSpPr>
        <p:spPr>
          <a:xfrm>
            <a:off x="1981200" y="0"/>
            <a:ext cx="4543488" cy="523220"/>
          </a:xfrm>
          <a:prstGeom prst="rect">
            <a:avLst/>
          </a:prstGeom>
          <a:noFill/>
        </p:spPr>
        <p:txBody>
          <a:bodyPr wrap="none" rtlCol="0">
            <a:spAutoFit/>
          </a:bodyPr>
          <a:lstStyle/>
          <a:p>
            <a:r>
              <a:rPr lang="en-US" sz="2800" dirty="0" smtClean="0"/>
              <a:t>Simple Example-Toy Model</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19</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pic>
        <p:nvPicPr>
          <p:cNvPr id="136193" name="Picture 1"/>
          <p:cNvPicPr>
            <a:picLocks noChangeAspect="1" noChangeArrowheads="1"/>
          </p:cNvPicPr>
          <p:nvPr/>
        </p:nvPicPr>
        <p:blipFill>
          <a:blip r:embed="rId5"/>
          <a:srcRect/>
          <a:stretch>
            <a:fillRect/>
          </a:stretch>
        </p:blipFill>
        <p:spPr bwMode="auto">
          <a:xfrm>
            <a:off x="0" y="914400"/>
            <a:ext cx="8946975" cy="2514600"/>
          </a:xfrm>
          <a:prstGeom prst="rect">
            <a:avLst/>
          </a:prstGeom>
          <a:noFill/>
          <a:ln w="9525">
            <a:noFill/>
            <a:miter lim="800000"/>
            <a:headEnd/>
            <a:tailEnd/>
          </a:ln>
          <a:effectLst/>
        </p:spPr>
      </p:pic>
      <p:pic>
        <p:nvPicPr>
          <p:cNvPr id="136194" name="Picture 2"/>
          <p:cNvPicPr>
            <a:picLocks noChangeAspect="1" noChangeArrowheads="1"/>
          </p:cNvPicPr>
          <p:nvPr/>
        </p:nvPicPr>
        <p:blipFill>
          <a:blip r:embed="rId6"/>
          <a:srcRect/>
          <a:stretch>
            <a:fillRect/>
          </a:stretch>
        </p:blipFill>
        <p:spPr bwMode="auto">
          <a:xfrm>
            <a:off x="0" y="3505200"/>
            <a:ext cx="9144000" cy="1467853"/>
          </a:xfrm>
          <a:prstGeom prst="rect">
            <a:avLst/>
          </a:prstGeom>
          <a:noFill/>
          <a:ln w="9525">
            <a:noFill/>
            <a:miter lim="800000"/>
            <a:headEnd/>
            <a:tailEnd/>
          </a:ln>
          <a:effectLst/>
        </p:spPr>
      </p:pic>
      <p:sp>
        <p:nvSpPr>
          <p:cNvPr id="22" name="TextBox 21"/>
          <p:cNvSpPr txBox="1"/>
          <p:nvPr/>
        </p:nvSpPr>
        <p:spPr>
          <a:xfrm>
            <a:off x="2590800" y="0"/>
            <a:ext cx="3583097" cy="369332"/>
          </a:xfrm>
          <a:prstGeom prst="rect">
            <a:avLst/>
          </a:prstGeom>
          <a:noFill/>
        </p:spPr>
        <p:txBody>
          <a:bodyPr wrap="none" rtlCol="0">
            <a:spAutoFit/>
          </a:bodyPr>
          <a:lstStyle/>
          <a:p>
            <a:r>
              <a:rPr lang="en-US" dirty="0" smtClean="0"/>
              <a:t>1mA CW (Boys, we are scooped)</a:t>
            </a:r>
            <a:endParaRPr lang="en-US" dirty="0"/>
          </a:p>
        </p:txBody>
      </p:sp>
      <p:pic>
        <p:nvPicPr>
          <p:cNvPr id="7" name="Picture 1"/>
          <p:cNvPicPr>
            <a:picLocks noChangeAspect="1" noChangeArrowheads="1"/>
          </p:cNvPicPr>
          <p:nvPr/>
        </p:nvPicPr>
        <p:blipFill>
          <a:blip r:embed="rId7"/>
          <a:srcRect/>
          <a:stretch>
            <a:fillRect/>
          </a:stretch>
        </p:blipFill>
        <p:spPr bwMode="auto">
          <a:xfrm>
            <a:off x="685800" y="5562600"/>
            <a:ext cx="8209280" cy="30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20</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sp>
        <p:nvSpPr>
          <p:cNvPr id="22" name="TextBox 21"/>
          <p:cNvSpPr txBox="1"/>
          <p:nvPr/>
        </p:nvSpPr>
        <p:spPr>
          <a:xfrm>
            <a:off x="2514600" y="0"/>
            <a:ext cx="4322658" cy="369332"/>
          </a:xfrm>
          <a:prstGeom prst="rect">
            <a:avLst/>
          </a:prstGeom>
          <a:noFill/>
        </p:spPr>
        <p:txBody>
          <a:bodyPr wrap="none" rtlCol="0">
            <a:spAutoFit/>
          </a:bodyPr>
          <a:lstStyle/>
          <a:p>
            <a:r>
              <a:rPr lang="en-US" dirty="0" smtClean="0"/>
              <a:t>Stripping Foil Thickness, 8GeV H- Beam</a:t>
            </a:r>
            <a:endParaRPr lang="en-US" dirty="0"/>
          </a:p>
        </p:txBody>
      </p:sp>
      <p:graphicFrame>
        <p:nvGraphicFramePr>
          <p:cNvPr id="23" name="Chart 22"/>
          <p:cNvGraphicFramePr>
            <a:graphicFrameLocks/>
          </p:cNvGraphicFramePr>
          <p:nvPr/>
        </p:nvGraphicFramePr>
        <p:xfrm>
          <a:off x="685800" y="914400"/>
          <a:ext cx="4876800" cy="2819400"/>
        </p:xfrm>
        <a:graphic>
          <a:graphicData uri="http://schemas.openxmlformats.org/drawingml/2006/chart">
            <c:chart xmlns:c="http://schemas.openxmlformats.org/drawingml/2006/chart" xmlns:r="http://schemas.openxmlformats.org/officeDocument/2006/relationships" r:id="rId5"/>
          </a:graphicData>
        </a:graphic>
      </p:graphicFrame>
      <p:pic>
        <p:nvPicPr>
          <p:cNvPr id="24" name="Picture 23"/>
          <p:cNvPicPr>
            <a:picLocks noChangeAspect="1" noChangeArrowheads="1"/>
          </p:cNvPicPr>
          <p:nvPr/>
        </p:nvPicPr>
        <p:blipFill>
          <a:blip r:embed="rId6"/>
          <a:srcRect/>
          <a:stretch>
            <a:fillRect/>
          </a:stretch>
        </p:blipFill>
        <p:spPr bwMode="auto">
          <a:xfrm>
            <a:off x="381000" y="5105400"/>
            <a:ext cx="4029075" cy="495300"/>
          </a:xfrm>
          <a:prstGeom prst="rect">
            <a:avLst/>
          </a:prstGeom>
          <a:noFill/>
          <a:ln w="9525">
            <a:noFill/>
            <a:miter lim="800000"/>
            <a:headEnd/>
            <a:tailEnd/>
          </a:ln>
        </p:spPr>
      </p:pic>
      <p:pic>
        <p:nvPicPr>
          <p:cNvPr id="25" name="Picture 24"/>
          <p:cNvPicPr>
            <a:picLocks noChangeAspect="1" noChangeArrowheads="1"/>
          </p:cNvPicPr>
          <p:nvPr/>
        </p:nvPicPr>
        <p:blipFill>
          <a:blip r:embed="rId7"/>
          <a:srcRect/>
          <a:stretch>
            <a:fillRect/>
          </a:stretch>
        </p:blipFill>
        <p:spPr bwMode="auto">
          <a:xfrm>
            <a:off x="4800600" y="4267200"/>
            <a:ext cx="4067175" cy="2028825"/>
          </a:xfrm>
          <a:prstGeom prst="rect">
            <a:avLst/>
          </a:prstGeom>
          <a:noFill/>
          <a:ln w="9525">
            <a:noFill/>
            <a:miter lim="800000"/>
            <a:headEnd/>
            <a:tailEnd/>
          </a:ln>
        </p:spPr>
      </p:pic>
      <p:pic>
        <p:nvPicPr>
          <p:cNvPr id="134145" name="Picture 1"/>
          <p:cNvPicPr>
            <a:picLocks noChangeAspect="1" noChangeArrowheads="1"/>
          </p:cNvPicPr>
          <p:nvPr/>
        </p:nvPicPr>
        <p:blipFill>
          <a:blip r:embed="rId8"/>
          <a:srcRect/>
          <a:stretch>
            <a:fillRect/>
          </a:stretch>
        </p:blipFill>
        <p:spPr bwMode="auto">
          <a:xfrm>
            <a:off x="5460519" y="1295400"/>
            <a:ext cx="3683481" cy="1476375"/>
          </a:xfrm>
          <a:prstGeom prst="rect">
            <a:avLst/>
          </a:prstGeom>
          <a:noFill/>
          <a:ln w="9525">
            <a:noFill/>
            <a:miter lim="800000"/>
            <a:headEnd/>
            <a:tailEnd/>
          </a:ln>
          <a:effectLst/>
        </p:spPr>
      </p:pic>
      <p:sp>
        <p:nvSpPr>
          <p:cNvPr id="26" name="TextBox 25"/>
          <p:cNvSpPr txBox="1"/>
          <p:nvPr/>
        </p:nvSpPr>
        <p:spPr>
          <a:xfrm>
            <a:off x="2743200" y="3581400"/>
            <a:ext cx="1127232" cy="369332"/>
          </a:xfrm>
          <a:prstGeom prst="rect">
            <a:avLst/>
          </a:prstGeom>
          <a:noFill/>
        </p:spPr>
        <p:txBody>
          <a:bodyPr wrap="none" rtlCol="0">
            <a:spAutoFit/>
          </a:bodyPr>
          <a:lstStyle/>
          <a:p>
            <a:r>
              <a:rPr lang="en-US" dirty="0" err="1" smtClean="0"/>
              <a:t>ugr</a:t>
            </a:r>
            <a:r>
              <a:rPr lang="en-US" dirty="0" smtClean="0"/>
              <a:t>/cm^2</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21</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4"/>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5" cstate="print"/>
          <a:srcRect/>
          <a:stretch>
            <a:fillRect/>
          </a:stretch>
        </p:blipFill>
        <p:spPr bwMode="auto">
          <a:xfrm>
            <a:off x="2819400" y="6477000"/>
            <a:ext cx="321468" cy="381000"/>
          </a:xfrm>
          <a:prstGeom prst="rect">
            <a:avLst/>
          </a:prstGeom>
          <a:noFill/>
          <a:ln w="12700">
            <a:noFill/>
            <a:miter lim="800000"/>
            <a:headEnd/>
            <a:tailEnd/>
          </a:ln>
        </p:spPr>
      </p:pic>
      <p:sp>
        <p:nvSpPr>
          <p:cNvPr id="22" name="TextBox 21"/>
          <p:cNvSpPr txBox="1"/>
          <p:nvPr/>
        </p:nvSpPr>
        <p:spPr>
          <a:xfrm>
            <a:off x="2743200" y="0"/>
            <a:ext cx="3578224" cy="584775"/>
          </a:xfrm>
          <a:prstGeom prst="rect">
            <a:avLst/>
          </a:prstGeom>
          <a:noFill/>
        </p:spPr>
        <p:txBody>
          <a:bodyPr wrap="none" rtlCol="0">
            <a:spAutoFit/>
          </a:bodyPr>
          <a:lstStyle/>
          <a:p>
            <a:r>
              <a:rPr lang="en-US" sz="3200" dirty="0" smtClean="0">
                <a:solidFill>
                  <a:srgbClr val="FF0000"/>
                </a:solidFill>
              </a:rPr>
              <a:t>Painting by “Hand”</a:t>
            </a:r>
            <a:endParaRPr lang="en-US" sz="3200" dirty="0">
              <a:solidFill>
                <a:srgbClr val="FF0000"/>
              </a:solidFill>
            </a:endParaRPr>
          </a:p>
        </p:txBody>
      </p:sp>
      <p:graphicFrame>
        <p:nvGraphicFramePr>
          <p:cNvPr id="23" name="Chart 22"/>
          <p:cNvGraphicFramePr>
            <a:graphicFrameLocks/>
          </p:cNvGraphicFramePr>
          <p:nvPr/>
        </p:nvGraphicFramePr>
        <p:xfrm>
          <a:off x="533400" y="762000"/>
          <a:ext cx="457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Chart 23"/>
          <p:cNvGraphicFramePr>
            <a:graphicFrameLocks/>
          </p:cNvGraphicFramePr>
          <p:nvPr/>
        </p:nvGraphicFramePr>
        <p:xfrm>
          <a:off x="304800" y="3886200"/>
          <a:ext cx="4572000"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5" name="Chart 24"/>
          <p:cNvGraphicFramePr>
            <a:graphicFrameLocks/>
          </p:cNvGraphicFramePr>
          <p:nvPr/>
        </p:nvGraphicFramePr>
        <p:xfrm>
          <a:off x="4724400" y="3733800"/>
          <a:ext cx="4572000" cy="2743200"/>
        </p:xfrm>
        <a:graphic>
          <a:graphicData uri="http://schemas.openxmlformats.org/drawingml/2006/chart">
            <c:chart xmlns:c="http://schemas.openxmlformats.org/drawingml/2006/chart" xmlns:r="http://schemas.openxmlformats.org/officeDocument/2006/relationships" r:id="rId8"/>
          </a:graphicData>
        </a:graphic>
      </p:graphicFrame>
      <p:sp>
        <p:nvSpPr>
          <p:cNvPr id="26" name="Rectangle 25"/>
          <p:cNvSpPr/>
          <p:nvPr/>
        </p:nvSpPr>
        <p:spPr>
          <a:xfrm>
            <a:off x="2667000" y="1447800"/>
            <a:ext cx="1219200" cy="838200"/>
          </a:xfrm>
          <a:prstGeom prst="rect">
            <a:avLst/>
          </a:prstGeom>
          <a:solidFill>
            <a:srgbClr val="FF0000">
              <a:alpha val="23000"/>
            </a:srgbClr>
          </a:solidFill>
          <a:ln>
            <a:solidFill>
              <a:srgbClr val="FF0000">
                <a:alpha val="7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27" name="TextBox 26"/>
          <p:cNvSpPr txBox="1"/>
          <p:nvPr/>
        </p:nvSpPr>
        <p:spPr>
          <a:xfrm>
            <a:off x="2971800" y="1143000"/>
            <a:ext cx="556563" cy="369332"/>
          </a:xfrm>
          <a:prstGeom prst="rect">
            <a:avLst/>
          </a:prstGeom>
          <a:noFill/>
        </p:spPr>
        <p:txBody>
          <a:bodyPr wrap="none" rtlCol="0">
            <a:spAutoFit/>
          </a:bodyPr>
          <a:lstStyle/>
          <a:p>
            <a:r>
              <a:rPr lang="en-US" dirty="0" smtClean="0"/>
              <a:t>Foil</a:t>
            </a:r>
            <a:endParaRPr lang="en-US" dirty="0"/>
          </a:p>
        </p:txBody>
      </p:sp>
      <p:sp>
        <p:nvSpPr>
          <p:cNvPr id="28" name="Oval 27"/>
          <p:cNvSpPr/>
          <p:nvPr/>
        </p:nvSpPr>
        <p:spPr>
          <a:xfrm rot="2013245">
            <a:off x="2209062" y="5271260"/>
            <a:ext cx="1282050" cy="5916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29" name="Oval 28"/>
          <p:cNvSpPr/>
          <p:nvPr/>
        </p:nvSpPr>
        <p:spPr>
          <a:xfrm rot="20835191">
            <a:off x="6653598" y="4574954"/>
            <a:ext cx="1449817" cy="5916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graphicFrame>
        <p:nvGraphicFramePr>
          <p:cNvPr id="30" name="Object 29"/>
          <p:cNvGraphicFramePr>
            <a:graphicFrameLocks noChangeAspect="1"/>
          </p:cNvGraphicFramePr>
          <p:nvPr/>
        </p:nvGraphicFramePr>
        <p:xfrm>
          <a:off x="5270500" y="1524000"/>
          <a:ext cx="3317875" cy="762000"/>
        </p:xfrm>
        <a:graphic>
          <a:graphicData uri="http://schemas.openxmlformats.org/presentationml/2006/ole">
            <p:oleObj spid="_x0000_s132097" name="Equation" r:id="rId9" imgW="1714320" imgH="393480" progId="Equation.3">
              <p:embed/>
            </p:oleObj>
          </a:graphicData>
        </a:graphic>
      </p:graphicFrame>
      <p:sp>
        <p:nvSpPr>
          <p:cNvPr id="31" name="Oval 30"/>
          <p:cNvSpPr/>
          <p:nvPr/>
        </p:nvSpPr>
        <p:spPr>
          <a:xfrm>
            <a:off x="3657600" y="1524000"/>
            <a:ext cx="1524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32" name="Oval 31"/>
          <p:cNvSpPr/>
          <p:nvPr/>
        </p:nvSpPr>
        <p:spPr>
          <a:xfrm>
            <a:off x="3352800" y="5791200"/>
            <a:ext cx="1524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33" name="Oval 32"/>
          <p:cNvSpPr/>
          <p:nvPr/>
        </p:nvSpPr>
        <p:spPr>
          <a:xfrm>
            <a:off x="8001000" y="4495800"/>
            <a:ext cx="1524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pic>
        <p:nvPicPr>
          <p:cNvPr id="132101" name="Picture 5"/>
          <p:cNvPicPr>
            <a:picLocks noChangeAspect="1" noChangeArrowheads="1"/>
          </p:cNvPicPr>
          <p:nvPr/>
        </p:nvPicPr>
        <p:blipFill>
          <a:blip r:embed="rId10"/>
          <a:srcRect/>
          <a:stretch>
            <a:fillRect/>
          </a:stretch>
        </p:blipFill>
        <p:spPr bwMode="auto">
          <a:xfrm>
            <a:off x="5715000" y="2286000"/>
            <a:ext cx="2471737" cy="1618324"/>
          </a:xfrm>
          <a:prstGeom prst="rect">
            <a:avLst/>
          </a:prstGeom>
          <a:noFill/>
          <a:ln w="9525">
            <a:noFill/>
            <a:miter lim="800000"/>
            <a:headEnd/>
            <a:tailEnd/>
          </a:ln>
          <a:effectLst/>
        </p:spPr>
      </p:pic>
      <p:sp>
        <p:nvSpPr>
          <p:cNvPr id="34" name="TextBox 33"/>
          <p:cNvSpPr txBox="1"/>
          <p:nvPr/>
        </p:nvSpPr>
        <p:spPr>
          <a:xfrm>
            <a:off x="762000" y="3429000"/>
            <a:ext cx="1467068" cy="369332"/>
          </a:xfrm>
          <a:prstGeom prst="rect">
            <a:avLst/>
          </a:prstGeom>
          <a:noFill/>
        </p:spPr>
        <p:txBody>
          <a:bodyPr wrap="none" rtlCol="0">
            <a:spAutoFit/>
          </a:bodyPr>
          <a:lstStyle/>
          <a:p>
            <a:r>
              <a:rPr lang="en-US" dirty="0" smtClean="0"/>
              <a:t>Closed Orbit</a:t>
            </a:r>
            <a:endParaRPr lang="en-US" dirty="0"/>
          </a:p>
        </p:txBody>
      </p:sp>
      <p:cxnSp>
        <p:nvCxnSpPr>
          <p:cNvPr id="35" name="Straight Arrow Connector 34"/>
          <p:cNvCxnSpPr/>
          <p:nvPr/>
        </p:nvCxnSpPr>
        <p:spPr>
          <a:xfrm rot="5400000" flipH="1" flipV="1">
            <a:off x="1638300" y="2476500"/>
            <a:ext cx="1219200" cy="838200"/>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22</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4"/>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5" cstate="print"/>
          <a:srcRect/>
          <a:stretch>
            <a:fillRect/>
          </a:stretch>
        </p:blipFill>
        <p:spPr bwMode="auto">
          <a:xfrm>
            <a:off x="2819400" y="6477000"/>
            <a:ext cx="321468" cy="381000"/>
          </a:xfrm>
          <a:prstGeom prst="rect">
            <a:avLst/>
          </a:prstGeom>
          <a:noFill/>
          <a:ln w="12700">
            <a:noFill/>
            <a:miter lim="800000"/>
            <a:headEnd/>
            <a:tailEnd/>
          </a:ln>
        </p:spPr>
      </p:pic>
      <p:graphicFrame>
        <p:nvGraphicFramePr>
          <p:cNvPr id="22" name="Chart 21"/>
          <p:cNvGraphicFramePr>
            <a:graphicFrameLocks/>
          </p:cNvGraphicFramePr>
          <p:nvPr/>
        </p:nvGraphicFramePr>
        <p:xfrm>
          <a:off x="152400" y="762000"/>
          <a:ext cx="4648200" cy="2971800"/>
        </p:xfrm>
        <a:graphic>
          <a:graphicData uri="http://schemas.openxmlformats.org/drawingml/2006/chart">
            <c:chart xmlns:c="http://schemas.openxmlformats.org/drawingml/2006/chart" xmlns:r="http://schemas.openxmlformats.org/officeDocument/2006/relationships" r:id="rId6"/>
          </a:graphicData>
        </a:graphic>
      </p:graphicFrame>
      <p:sp>
        <p:nvSpPr>
          <p:cNvPr id="23" name="Rectangle 22"/>
          <p:cNvSpPr/>
          <p:nvPr/>
        </p:nvSpPr>
        <p:spPr>
          <a:xfrm>
            <a:off x="3733800" y="1066800"/>
            <a:ext cx="753762" cy="486295"/>
          </a:xfrm>
          <a:prstGeom prst="rect">
            <a:avLst/>
          </a:prstGeom>
          <a:solidFill>
            <a:srgbClr val="FF0000">
              <a:alpha val="1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24" name="TextBox 23"/>
          <p:cNvSpPr txBox="1"/>
          <p:nvPr/>
        </p:nvSpPr>
        <p:spPr>
          <a:xfrm>
            <a:off x="3810000" y="1143000"/>
            <a:ext cx="556563" cy="369332"/>
          </a:xfrm>
          <a:prstGeom prst="rect">
            <a:avLst/>
          </a:prstGeom>
          <a:noFill/>
        </p:spPr>
        <p:txBody>
          <a:bodyPr wrap="none" rtlCol="0">
            <a:spAutoFit/>
          </a:bodyPr>
          <a:lstStyle/>
          <a:p>
            <a:r>
              <a:rPr lang="en-US" dirty="0" smtClean="0"/>
              <a:t>Foil</a:t>
            </a:r>
            <a:endParaRPr lang="en-US" dirty="0"/>
          </a:p>
        </p:txBody>
      </p:sp>
      <p:graphicFrame>
        <p:nvGraphicFramePr>
          <p:cNvPr id="209922" name="Object 2"/>
          <p:cNvGraphicFramePr>
            <a:graphicFrameLocks noChangeAspect="1"/>
          </p:cNvGraphicFramePr>
          <p:nvPr/>
        </p:nvGraphicFramePr>
        <p:xfrm>
          <a:off x="4953000" y="3200400"/>
          <a:ext cx="3465513" cy="762000"/>
        </p:xfrm>
        <a:graphic>
          <a:graphicData uri="http://schemas.openxmlformats.org/presentationml/2006/ole">
            <p:oleObj spid="_x0000_s209922" name="Equation" r:id="rId7" imgW="1790640" imgH="393480" progId="Equation.3">
              <p:embed/>
            </p:oleObj>
          </a:graphicData>
        </a:graphic>
      </p:graphicFrame>
      <p:sp>
        <p:nvSpPr>
          <p:cNvPr id="25" name="TextBox 24"/>
          <p:cNvSpPr txBox="1"/>
          <p:nvPr/>
        </p:nvSpPr>
        <p:spPr>
          <a:xfrm>
            <a:off x="1981201" y="0"/>
            <a:ext cx="4953000" cy="369332"/>
          </a:xfrm>
          <a:prstGeom prst="rect">
            <a:avLst/>
          </a:prstGeom>
          <a:noFill/>
        </p:spPr>
        <p:txBody>
          <a:bodyPr wrap="square" rtlCol="0">
            <a:spAutoFit/>
          </a:bodyPr>
          <a:lstStyle/>
          <a:p>
            <a:r>
              <a:rPr lang="en-US" dirty="0" smtClean="0"/>
              <a:t>Example for 4 discrete injections &lt;-&gt; 50k turns  </a:t>
            </a:r>
            <a:endParaRPr lang="en-US" dirty="0"/>
          </a:p>
        </p:txBody>
      </p:sp>
      <p:sp>
        <p:nvSpPr>
          <p:cNvPr id="26" name="TextBox 25"/>
          <p:cNvSpPr txBox="1"/>
          <p:nvPr/>
        </p:nvSpPr>
        <p:spPr>
          <a:xfrm>
            <a:off x="381000" y="3657600"/>
            <a:ext cx="1467068" cy="369332"/>
          </a:xfrm>
          <a:prstGeom prst="rect">
            <a:avLst/>
          </a:prstGeom>
          <a:noFill/>
        </p:spPr>
        <p:txBody>
          <a:bodyPr wrap="none" rtlCol="0">
            <a:spAutoFit/>
          </a:bodyPr>
          <a:lstStyle/>
          <a:p>
            <a:r>
              <a:rPr lang="en-US" dirty="0" smtClean="0"/>
              <a:t>Closed Orbit</a:t>
            </a:r>
            <a:endParaRPr lang="en-US" dirty="0"/>
          </a:p>
        </p:txBody>
      </p:sp>
      <p:cxnSp>
        <p:nvCxnSpPr>
          <p:cNvPr id="28" name="Straight Arrow Connector 27"/>
          <p:cNvCxnSpPr/>
          <p:nvPr/>
        </p:nvCxnSpPr>
        <p:spPr>
          <a:xfrm rot="5400000" flipH="1" flipV="1">
            <a:off x="1257300" y="2705100"/>
            <a:ext cx="1219200" cy="838200"/>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6972300" y="4762500"/>
            <a:ext cx="1752600" cy="609600"/>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066800" y="6019800"/>
            <a:ext cx="441146" cy="369332"/>
          </a:xfrm>
          <a:prstGeom prst="rect">
            <a:avLst/>
          </a:prstGeom>
          <a:noFill/>
        </p:spPr>
        <p:txBody>
          <a:bodyPr wrap="none" rtlCol="0">
            <a:spAutoFit/>
          </a:bodyPr>
          <a:lstStyle/>
          <a:p>
            <a:r>
              <a:rPr lang="en-US" dirty="0" smtClean="0"/>
              <a:t>64</a:t>
            </a:r>
            <a:endParaRPr lang="en-US" dirty="0"/>
          </a:p>
        </p:txBody>
      </p:sp>
      <p:pic>
        <p:nvPicPr>
          <p:cNvPr id="209923" name="Picture 3"/>
          <p:cNvPicPr>
            <a:picLocks noChangeAspect="1" noChangeArrowheads="1"/>
          </p:cNvPicPr>
          <p:nvPr/>
        </p:nvPicPr>
        <p:blipFill>
          <a:blip r:embed="rId8"/>
          <a:srcRect/>
          <a:stretch>
            <a:fillRect/>
          </a:stretch>
        </p:blipFill>
        <p:spPr bwMode="auto">
          <a:xfrm>
            <a:off x="5334000" y="838200"/>
            <a:ext cx="3429000" cy="2268279"/>
          </a:xfrm>
          <a:prstGeom prst="rect">
            <a:avLst/>
          </a:prstGeom>
          <a:noFill/>
          <a:ln w="9525">
            <a:noFill/>
            <a:miter lim="800000"/>
            <a:headEnd/>
            <a:tailEnd/>
          </a:ln>
          <a:effectLst/>
        </p:spPr>
      </p:pic>
      <p:pic>
        <p:nvPicPr>
          <p:cNvPr id="209924" name="Picture 4"/>
          <p:cNvPicPr>
            <a:picLocks noChangeAspect="1" noChangeArrowheads="1"/>
          </p:cNvPicPr>
          <p:nvPr/>
        </p:nvPicPr>
        <p:blipFill>
          <a:blip r:embed="rId9"/>
          <a:srcRect/>
          <a:stretch>
            <a:fillRect/>
          </a:stretch>
        </p:blipFill>
        <p:spPr bwMode="auto">
          <a:xfrm>
            <a:off x="0" y="4038600"/>
            <a:ext cx="3047999" cy="2016248"/>
          </a:xfrm>
          <a:prstGeom prst="rect">
            <a:avLst/>
          </a:prstGeom>
          <a:noFill/>
          <a:ln w="9525">
            <a:noFill/>
            <a:miter lim="800000"/>
            <a:headEnd/>
            <a:tailEnd/>
          </a:ln>
          <a:effectLst/>
        </p:spPr>
      </p:pic>
      <p:pic>
        <p:nvPicPr>
          <p:cNvPr id="209925" name="Picture 5"/>
          <p:cNvPicPr>
            <a:picLocks noChangeAspect="1" noChangeArrowheads="1"/>
          </p:cNvPicPr>
          <p:nvPr/>
        </p:nvPicPr>
        <p:blipFill>
          <a:blip r:embed="rId10"/>
          <a:srcRect/>
          <a:stretch>
            <a:fillRect/>
          </a:stretch>
        </p:blipFill>
        <p:spPr bwMode="auto">
          <a:xfrm>
            <a:off x="3810000" y="4114800"/>
            <a:ext cx="3352800" cy="2217873"/>
          </a:xfrm>
          <a:prstGeom prst="rect">
            <a:avLst/>
          </a:prstGeom>
          <a:noFill/>
          <a:ln w="9525">
            <a:noFill/>
            <a:miter lim="800000"/>
            <a:headEnd/>
            <a:tailEnd/>
          </a:ln>
          <a:effectLst/>
        </p:spPr>
      </p:pic>
      <p:sp>
        <p:nvSpPr>
          <p:cNvPr id="33" name="TextBox 32"/>
          <p:cNvSpPr txBox="1"/>
          <p:nvPr/>
        </p:nvSpPr>
        <p:spPr>
          <a:xfrm>
            <a:off x="7315200" y="6019800"/>
            <a:ext cx="569387" cy="369332"/>
          </a:xfrm>
          <a:prstGeom prst="rect">
            <a:avLst/>
          </a:prstGeom>
          <a:noFill/>
        </p:spPr>
        <p:txBody>
          <a:bodyPr wrap="none" rtlCol="0">
            <a:spAutoFit/>
          </a:bodyPr>
          <a:lstStyle/>
          <a:p>
            <a:r>
              <a:rPr lang="en-US" dirty="0" smtClean="0"/>
              <a:t>100</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23</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graphicFrame>
        <p:nvGraphicFramePr>
          <p:cNvPr id="22" name="Table 21"/>
          <p:cNvGraphicFramePr>
            <a:graphicFrameLocks noGrp="1"/>
          </p:cNvGraphicFramePr>
          <p:nvPr/>
        </p:nvGraphicFramePr>
        <p:xfrm>
          <a:off x="1295398" y="1371604"/>
          <a:ext cx="6553202" cy="3657599"/>
        </p:xfrm>
        <a:graphic>
          <a:graphicData uri="http://schemas.openxmlformats.org/drawingml/2006/table">
            <a:tbl>
              <a:tblPr/>
              <a:tblGrid>
                <a:gridCol w="925286"/>
                <a:gridCol w="925286"/>
                <a:gridCol w="925286"/>
                <a:gridCol w="1561420"/>
                <a:gridCol w="1214438"/>
                <a:gridCol w="1001486"/>
              </a:tblGrid>
              <a:tr h="332509">
                <a:tc>
                  <a:txBody>
                    <a:bodyPr/>
                    <a:lstStyle/>
                    <a:p>
                      <a:pPr algn="l" fontAlgn="b"/>
                      <a:r>
                        <a:rPr lang="en-US" sz="1800" b="0" i="0" u="none" strike="noStrike" dirty="0" err="1">
                          <a:solidFill>
                            <a:srgbClr val="000000"/>
                          </a:solidFill>
                          <a:latin typeface="Calibri"/>
                        </a:rPr>
                        <a:t>Ekin</a:t>
                      </a:r>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8000</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Eps_x</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5.2764E-07</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r>
                        <a:rPr lang="en-US" sz="1800" b="0" i="0" u="none" strike="noStrike">
                          <a:solidFill>
                            <a:srgbClr val="000000"/>
                          </a:solidFill>
                          <a:latin typeface="Calibri"/>
                        </a:rPr>
                        <a:t>gamma</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9.528785</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Beta_x,Alfa</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175</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1</a:t>
                      </a:r>
                    </a:p>
                  </a:txBody>
                  <a:tcPr marL="0" marR="0" marT="0" marB="0" anchor="b">
                    <a:lnL>
                      <a:noFill/>
                    </a:lnL>
                    <a:lnR>
                      <a:noFill/>
                    </a:lnR>
                    <a:lnT>
                      <a:noFill/>
                    </a:lnT>
                    <a:lnB>
                      <a:noFill/>
                    </a:lnB>
                  </a:tcPr>
                </a:tc>
              </a:tr>
              <a:tr h="332509">
                <a:tc>
                  <a:txBody>
                    <a:bodyPr/>
                    <a:lstStyle/>
                    <a:p>
                      <a:pPr algn="l" fontAlgn="b"/>
                      <a:r>
                        <a:rPr lang="en-US" sz="1800" b="0" i="0" u="none" strike="noStrike">
                          <a:solidFill>
                            <a:srgbClr val="000000"/>
                          </a:solidFill>
                          <a:latin typeface="Calibri"/>
                        </a:rPr>
                        <a:t>beta</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0.994478</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Q_x</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2.917</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r>
                        <a:rPr lang="en-US" sz="1800" b="0" i="0" u="none" strike="noStrike" dirty="0">
                          <a:solidFill>
                            <a:srgbClr val="000000"/>
                          </a:solidFill>
                          <a:latin typeface="Calibri"/>
                        </a:rPr>
                        <a:t>E95No</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5.00E-06</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phy_x</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0</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Eps_y</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5.2764E-07</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r>
                        <a:rPr lang="en-US" sz="1800" b="0" i="0" u="none" strike="noStrike" dirty="0" smtClean="0">
                          <a:solidFill>
                            <a:srgbClr val="000000"/>
                          </a:solidFill>
                          <a:latin typeface="Calibri"/>
                        </a:rPr>
                        <a:t>T-</a:t>
                      </a:r>
                      <a:r>
                        <a:rPr lang="en-US" sz="1800" b="0" i="0" u="none" strike="noStrike" dirty="0" err="1" smtClean="0">
                          <a:solidFill>
                            <a:srgbClr val="000000"/>
                          </a:solidFill>
                          <a:latin typeface="Calibri"/>
                        </a:rPr>
                        <a:t>revol</a:t>
                      </a:r>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dirty="0" smtClean="0">
                          <a:solidFill>
                            <a:srgbClr val="000000"/>
                          </a:solidFill>
                          <a:latin typeface="Calibri"/>
                        </a:rPr>
                        <a:t>1e-6</a:t>
                      </a:r>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Beta_y, Alfa_y</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50</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-1</a:t>
                      </a: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Q_y</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3.927</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phy_y</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0</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x_off</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0.00E+00</a:t>
                      </a: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r>
              <a:tr h="332509">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y_off</a:t>
                      </a:r>
                    </a:p>
                  </a:txBody>
                  <a:tcPr marL="0" marR="0" marT="0" marB="0" anchor="b">
                    <a:lnL>
                      <a:noFill/>
                    </a:lnL>
                    <a:lnR>
                      <a:noFill/>
                    </a:lnR>
                    <a:lnT>
                      <a:noFill/>
                    </a:lnT>
                    <a:lnB>
                      <a:noFill/>
                    </a:lnB>
                  </a:tcPr>
                </a:tc>
                <a:tc>
                  <a:txBody>
                    <a:bodyPr/>
                    <a:lstStyle/>
                    <a:p>
                      <a:pPr algn="r" fontAlgn="b"/>
                      <a:r>
                        <a:rPr lang="en-US" sz="1800" b="0" i="0" u="none" strike="noStrike">
                          <a:solidFill>
                            <a:srgbClr val="000000"/>
                          </a:solidFill>
                          <a:latin typeface="Calibri"/>
                        </a:rPr>
                        <a:t>0.00E+00</a:t>
                      </a:r>
                    </a:p>
                  </a:txBody>
                  <a:tcPr marL="0" marR="0" marT="0" marB="0" anchor="b">
                    <a:lnL>
                      <a:noFill/>
                    </a:lnL>
                    <a:lnR>
                      <a:noFill/>
                    </a:lnR>
                    <a:lnT>
                      <a:noFill/>
                    </a:lnT>
                    <a:lnB>
                      <a:noFill/>
                    </a:lnB>
                  </a:tcPr>
                </a:tc>
                <a:tc>
                  <a:txBody>
                    <a:bodyPr/>
                    <a:lstStyle/>
                    <a:p>
                      <a:pPr algn="l"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sp>
        <p:nvSpPr>
          <p:cNvPr id="23" name="TextBox 22"/>
          <p:cNvSpPr txBox="1"/>
          <p:nvPr/>
        </p:nvSpPr>
        <p:spPr>
          <a:xfrm>
            <a:off x="3581400" y="228600"/>
            <a:ext cx="2852063" cy="369332"/>
          </a:xfrm>
          <a:prstGeom prst="rect">
            <a:avLst/>
          </a:prstGeom>
          <a:noFill/>
        </p:spPr>
        <p:txBody>
          <a:bodyPr wrap="none" rtlCol="0">
            <a:spAutoFit/>
          </a:bodyPr>
          <a:lstStyle/>
          <a:p>
            <a:r>
              <a:rPr lang="en-US" dirty="0" smtClean="0"/>
              <a:t>Excel Panting Parameters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24</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sp>
        <p:nvSpPr>
          <p:cNvPr id="23" name="Rounded Rectangle 22"/>
          <p:cNvSpPr/>
          <p:nvPr/>
        </p:nvSpPr>
        <p:spPr>
          <a:xfrm>
            <a:off x="2514600" y="3581400"/>
            <a:ext cx="2971800" cy="1905000"/>
          </a:xfrm>
          <a:prstGeom prst="roundRect">
            <a:avLst/>
          </a:prstGeom>
          <a:solidFill>
            <a:srgbClr val="00B0F0">
              <a:alpha val="13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cs typeface="Times New Roman" pitchFamily="18" charset="0"/>
              </a:rPr>
              <a:t>Circulating beam</a:t>
            </a:r>
            <a:endParaRPr lang="en-US" dirty="0">
              <a:solidFill>
                <a:schemeClr val="tx1"/>
              </a:solidFill>
              <a:latin typeface="Times New Roman" pitchFamily="18" charset="0"/>
              <a:cs typeface="Times New Roman" pitchFamily="18" charset="0"/>
            </a:endParaRPr>
          </a:p>
        </p:txBody>
      </p:sp>
      <p:sp>
        <p:nvSpPr>
          <p:cNvPr id="24" name="Oval 23"/>
          <p:cNvSpPr/>
          <p:nvPr/>
        </p:nvSpPr>
        <p:spPr>
          <a:xfrm>
            <a:off x="4876800" y="2667000"/>
            <a:ext cx="1371600" cy="1295400"/>
          </a:xfrm>
          <a:prstGeom prst="ellipse">
            <a:avLst/>
          </a:prstGeom>
          <a:solidFill>
            <a:schemeClr val="tx1">
              <a:alpha val="2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27" name="Oval 26"/>
          <p:cNvSpPr/>
          <p:nvPr/>
        </p:nvSpPr>
        <p:spPr>
          <a:xfrm>
            <a:off x="5181600" y="2971800"/>
            <a:ext cx="762000" cy="6858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28" name="Oval 27"/>
          <p:cNvSpPr/>
          <p:nvPr/>
        </p:nvSpPr>
        <p:spPr>
          <a:xfrm>
            <a:off x="5105400" y="3581400"/>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thematica1" pitchFamily="2" charset="2"/>
            </a:endParaRPr>
          </a:p>
        </p:txBody>
      </p:sp>
      <p:sp>
        <p:nvSpPr>
          <p:cNvPr id="48" name="Circular Arrow 47"/>
          <p:cNvSpPr/>
          <p:nvPr/>
        </p:nvSpPr>
        <p:spPr>
          <a:xfrm>
            <a:off x="5181600" y="2971800"/>
            <a:ext cx="762000" cy="749808"/>
          </a:xfrm>
          <a:prstGeom prst="circularArrow">
            <a:avLst/>
          </a:prstGeom>
          <a:solidFill>
            <a:schemeClr val="tx1">
              <a:alpha val="16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athematica1" pitchFamily="2" charset="2"/>
            </a:endParaRPr>
          </a:p>
        </p:txBody>
      </p:sp>
      <p:sp>
        <p:nvSpPr>
          <p:cNvPr id="50" name="TextBox 49"/>
          <p:cNvSpPr txBox="1"/>
          <p:nvPr/>
        </p:nvSpPr>
        <p:spPr>
          <a:xfrm>
            <a:off x="3124200" y="3048000"/>
            <a:ext cx="1402948" cy="369332"/>
          </a:xfrm>
          <a:prstGeom prst="rect">
            <a:avLst/>
          </a:prstGeom>
          <a:noFill/>
        </p:spPr>
        <p:txBody>
          <a:bodyPr wrap="none" rtlCol="0">
            <a:spAutoFit/>
          </a:bodyPr>
          <a:lstStyle/>
          <a:p>
            <a:r>
              <a:rPr lang="en-US" dirty="0" smtClean="0"/>
              <a:t>Linac Beam</a:t>
            </a:r>
            <a:endParaRPr lang="en-US" dirty="0"/>
          </a:p>
        </p:txBody>
      </p:sp>
      <p:cxnSp>
        <p:nvCxnSpPr>
          <p:cNvPr id="54" name="Straight Arrow Connector 53"/>
          <p:cNvCxnSpPr/>
          <p:nvPr/>
        </p:nvCxnSpPr>
        <p:spPr>
          <a:xfrm>
            <a:off x="4495800" y="3352800"/>
            <a:ext cx="762000" cy="3810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581400" y="2286000"/>
            <a:ext cx="1377300" cy="369332"/>
          </a:xfrm>
          <a:prstGeom prst="rect">
            <a:avLst/>
          </a:prstGeom>
          <a:noFill/>
        </p:spPr>
        <p:txBody>
          <a:bodyPr wrap="none" rtlCol="0">
            <a:spAutoFit/>
          </a:bodyPr>
          <a:lstStyle/>
          <a:p>
            <a:r>
              <a:rPr lang="en-US" dirty="0" smtClean="0"/>
              <a:t>Carbon Foil</a:t>
            </a:r>
            <a:endParaRPr lang="en-US" dirty="0"/>
          </a:p>
        </p:txBody>
      </p:sp>
      <p:cxnSp>
        <p:nvCxnSpPr>
          <p:cNvPr id="57" name="Straight Arrow Connector 56"/>
          <p:cNvCxnSpPr/>
          <p:nvPr/>
        </p:nvCxnSpPr>
        <p:spPr>
          <a:xfrm>
            <a:off x="5029200" y="2514600"/>
            <a:ext cx="762000" cy="3810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943600" y="3886200"/>
            <a:ext cx="2300630" cy="646331"/>
          </a:xfrm>
          <a:prstGeom prst="rect">
            <a:avLst/>
          </a:prstGeom>
          <a:noFill/>
        </p:spPr>
        <p:txBody>
          <a:bodyPr wrap="none" rtlCol="0">
            <a:spAutoFit/>
          </a:bodyPr>
          <a:lstStyle/>
          <a:p>
            <a:r>
              <a:rPr lang="en-US" dirty="0" smtClean="0"/>
              <a:t>Rotating Disk Holder</a:t>
            </a:r>
          </a:p>
          <a:p>
            <a:r>
              <a:rPr lang="en-US" dirty="0" smtClean="0"/>
              <a:t>Like </a:t>
            </a:r>
            <a:r>
              <a:rPr lang="en-US" dirty="0" err="1" smtClean="0"/>
              <a:t>BeamWhacker</a:t>
            </a:r>
            <a:endParaRPr lang="en-US" dirty="0"/>
          </a:p>
        </p:txBody>
      </p:sp>
      <p:cxnSp>
        <p:nvCxnSpPr>
          <p:cNvPr id="60" name="Straight Arrow Connector 59"/>
          <p:cNvCxnSpPr/>
          <p:nvPr/>
        </p:nvCxnSpPr>
        <p:spPr>
          <a:xfrm rot="10800000">
            <a:off x="5562600" y="3352800"/>
            <a:ext cx="990600" cy="5334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286000" y="0"/>
            <a:ext cx="4421403" cy="584775"/>
          </a:xfrm>
          <a:prstGeom prst="rect">
            <a:avLst/>
          </a:prstGeom>
          <a:noFill/>
        </p:spPr>
        <p:txBody>
          <a:bodyPr wrap="none" rtlCol="0">
            <a:spAutoFit/>
          </a:bodyPr>
          <a:lstStyle/>
          <a:p>
            <a:r>
              <a:rPr lang="en-US" sz="3200" dirty="0" smtClean="0"/>
              <a:t>Rotating Stripping Foils</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492875"/>
            <a:ext cx="3733800" cy="365125"/>
          </a:xfrm>
        </p:spPr>
        <p:txBody>
          <a:bodyPr/>
          <a:lstStyle/>
          <a:p>
            <a:pPr>
              <a:defRPr/>
            </a:pPr>
            <a:r>
              <a:rPr lang="en-US" dirty="0" smtClean="0"/>
              <a:t>The 2010NFMCC Collaboration Meeting</a:t>
            </a:r>
          </a:p>
        </p:txBody>
      </p:sp>
      <p:sp>
        <p:nvSpPr>
          <p:cNvPr id="5" name="Slide Number Placeholder 4"/>
          <p:cNvSpPr>
            <a:spLocks noGrp="1"/>
          </p:cNvSpPr>
          <p:nvPr>
            <p:ph type="sldNum" sz="quarter" idx="12"/>
          </p:nvPr>
        </p:nvSpPr>
        <p:spPr>
          <a:xfrm>
            <a:off x="8686800" y="6492875"/>
            <a:ext cx="457200" cy="365125"/>
          </a:xfrm>
        </p:spPr>
        <p:txBody>
          <a:bodyPr/>
          <a:lstStyle/>
          <a:p>
            <a:pPr>
              <a:defRPr/>
            </a:pPr>
            <a:fld id="{331CEAEE-A406-4454-A0ED-333CDC09C62B}" type="slidenum">
              <a:rPr lang="en-US"/>
              <a:pPr>
                <a:defRPr/>
              </a:pPr>
              <a:t>25</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3175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3175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295400" cy="365125"/>
          </a:xfrm>
        </p:spPr>
        <p:txBody>
          <a:bodyPr/>
          <a:lstStyle/>
          <a:p>
            <a:pPr>
              <a:defRPr/>
            </a:pPr>
            <a:fld id="{6D69B73E-173C-4EC0-84FE-C2307E0042E2}" type="datetime4">
              <a:rPr lang="en-US" smtClean="0"/>
              <a:pPr>
                <a:defRPr/>
              </a:pPr>
              <a:t>January 16, 2010</a:t>
            </a:fld>
            <a:endParaRPr lang="en-US" dirty="0"/>
          </a:p>
        </p:txBody>
      </p:sp>
      <p:grpSp>
        <p:nvGrpSpPr>
          <p:cNvPr id="3" name="Group 18"/>
          <p:cNvGrpSpPr>
            <a:grpSpLocks/>
          </p:cNvGrpSpPr>
          <p:nvPr/>
        </p:nvGrpSpPr>
        <p:grpSpPr bwMode="auto">
          <a:xfrm>
            <a:off x="7239000" y="0"/>
            <a:ext cx="1905000" cy="5334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15"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4"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pic>
        <p:nvPicPr>
          <p:cNvPr id="20" name="Picture 19"/>
          <p:cNvPicPr>
            <a:picLocks noChangeAspect="1" noChangeArrowheads="1"/>
          </p:cNvPicPr>
          <p:nvPr/>
        </p:nvPicPr>
        <p:blipFill>
          <a:blip r:embed="rId4" cstate="print"/>
          <a:srcRect/>
          <a:stretch>
            <a:fillRect/>
          </a:stretch>
        </p:blipFill>
        <p:spPr bwMode="auto">
          <a:xfrm>
            <a:off x="2819400" y="6477000"/>
            <a:ext cx="321468" cy="381000"/>
          </a:xfrm>
          <a:prstGeom prst="rect">
            <a:avLst/>
          </a:prstGeom>
          <a:noFill/>
          <a:ln w="12700">
            <a:noFill/>
            <a:miter lim="800000"/>
            <a:headEnd/>
            <a:tailEnd/>
          </a:ln>
        </p:spPr>
      </p:pic>
      <p:sp>
        <p:nvSpPr>
          <p:cNvPr id="21" name="Rectangle 8"/>
          <p:cNvSpPr>
            <a:spLocks noChangeArrowheads="1"/>
          </p:cNvSpPr>
          <p:nvPr/>
        </p:nvSpPr>
        <p:spPr bwMode="auto">
          <a:xfrm>
            <a:off x="381000" y="685800"/>
            <a:ext cx="7620000" cy="369332"/>
          </a:xfrm>
          <a:prstGeom prst="rect">
            <a:avLst/>
          </a:prstGeom>
          <a:noFill/>
          <a:ln w="9525">
            <a:noFill/>
            <a:miter lim="800000"/>
            <a:headEnd/>
            <a:tailEnd/>
          </a:ln>
        </p:spPr>
        <p:txBody>
          <a:bodyPr>
            <a:spAutoFit/>
          </a:bodyPr>
          <a:lstStyle/>
          <a:p>
            <a:endParaRPr lang="en-US" dirty="0"/>
          </a:p>
        </p:txBody>
      </p:sp>
      <p:sp>
        <p:nvSpPr>
          <p:cNvPr id="22" name="TextBox 21"/>
          <p:cNvSpPr txBox="1"/>
          <p:nvPr/>
        </p:nvSpPr>
        <p:spPr>
          <a:xfrm>
            <a:off x="228600" y="685800"/>
            <a:ext cx="8464818" cy="5432256"/>
          </a:xfrm>
          <a:prstGeom prst="rect">
            <a:avLst/>
          </a:prstGeom>
          <a:noFill/>
        </p:spPr>
        <p:txBody>
          <a:bodyPr wrap="square" rtlCol="0">
            <a:spAutoFit/>
          </a:bodyPr>
          <a:lstStyle/>
          <a:p>
            <a:pPr algn="ctr"/>
            <a:r>
              <a:rPr lang="en-US" b="1" cap="all" dirty="0" smtClean="0"/>
              <a:t>CW SRF H</a:t>
            </a:r>
            <a:r>
              <a:rPr lang="en-US" b="1" cap="all" baseline="30000" dirty="0" smtClean="0"/>
              <a:t>-</a:t>
            </a:r>
            <a:r>
              <a:rPr lang="en-US" b="1" cap="all" dirty="0" smtClean="0"/>
              <a:t> linac as a proton driver for muon colliders</a:t>
            </a:r>
          </a:p>
          <a:p>
            <a:pPr algn="ctr"/>
            <a:r>
              <a:rPr lang="en-US" b="1" cap="all" dirty="0" smtClean="0"/>
              <a:t> and neutrino factories</a:t>
            </a:r>
          </a:p>
          <a:p>
            <a:pPr algn="ctr"/>
            <a:endParaRPr lang="en-US" b="1" cap="all" dirty="0" smtClean="0"/>
          </a:p>
          <a:p>
            <a:pPr algn="ctr"/>
            <a:r>
              <a:rPr lang="en-US" sz="1400" cap="all" dirty="0" smtClean="0"/>
              <a:t>Milorad Popovic</a:t>
            </a:r>
            <a:r>
              <a:rPr lang="en-US" sz="1400" cap="all" baseline="30000" dirty="0" smtClean="0"/>
              <a:t>1</a:t>
            </a:r>
            <a:r>
              <a:rPr lang="en-US" sz="1400" cap="all" baseline="30000" dirty="0" smtClean="0">
                <a:hlinkClick r:id="rId5" action="ppaction://hlinkfile"/>
              </a:rPr>
              <a:t>†</a:t>
            </a:r>
            <a:r>
              <a:rPr lang="en-US" sz="1400" cap="all" dirty="0" smtClean="0"/>
              <a:t>, Charles M. ankenbrandt</a:t>
            </a:r>
            <a:r>
              <a:rPr lang="en-US" sz="1400" cap="all" baseline="30000" dirty="0" smtClean="0"/>
              <a:t>2</a:t>
            </a:r>
            <a:r>
              <a:rPr lang="en-US" sz="1400" cap="all" dirty="0" smtClean="0"/>
              <a:t>, </a:t>
            </a:r>
          </a:p>
          <a:p>
            <a:pPr algn="ctr"/>
            <a:r>
              <a:rPr lang="en-US" sz="1400" cap="all" dirty="0" smtClean="0"/>
              <a:t>Rolland P. Johnson</a:t>
            </a:r>
            <a:r>
              <a:rPr lang="en-US" sz="1400" cap="all" baseline="30000" dirty="0" smtClean="0"/>
              <a:t>2</a:t>
            </a:r>
            <a:endParaRPr lang="en-US" sz="1400" cap="all" dirty="0" smtClean="0"/>
          </a:p>
          <a:p>
            <a:pPr algn="ctr"/>
            <a:r>
              <a:rPr lang="en-US" i="1" baseline="30000" dirty="0" smtClean="0"/>
              <a:t>1</a:t>
            </a:r>
            <a:r>
              <a:rPr lang="en-US" i="1" dirty="0" smtClean="0"/>
              <a:t>Fermilab, P.O. Box 500, Batavia, IL, 60510, USA</a:t>
            </a:r>
          </a:p>
          <a:p>
            <a:pPr algn="ctr"/>
            <a:r>
              <a:rPr lang="en-US" i="1" baseline="30000" dirty="0" smtClean="0"/>
              <a:t>2</a:t>
            </a:r>
            <a:r>
              <a:rPr lang="en-US" i="1" dirty="0" smtClean="0"/>
              <a:t>Muons, Inc., 552 N. Batavia Ave., Batavia, IL, 60510, USA</a:t>
            </a:r>
          </a:p>
          <a:p>
            <a:pPr algn="ctr"/>
            <a:endParaRPr lang="en-US" i="1" dirty="0" smtClean="0"/>
          </a:p>
          <a:p>
            <a:r>
              <a:rPr lang="en-US" sz="1600" dirty="0" smtClean="0"/>
              <a:t>We describe a Project-X proton driver based on a CW Superconducting RF Linac with final energy as high as 8 </a:t>
            </a:r>
            <a:r>
              <a:rPr lang="en-US" sz="1600" dirty="0" err="1" smtClean="0"/>
              <a:t>GeV</a:t>
            </a:r>
            <a:r>
              <a:rPr lang="en-US" sz="1600" dirty="0" smtClean="0"/>
              <a:t>. This machine would have the potential to produce multi-MW H</a:t>
            </a:r>
            <a:r>
              <a:rPr lang="en-US" sz="1600" baseline="30000" dirty="0" smtClean="0"/>
              <a:t>-</a:t>
            </a:r>
            <a:r>
              <a:rPr lang="en-US" sz="1600" dirty="0" smtClean="0"/>
              <a:t> beams to drive the Fermilab neutrino programs, rare </a:t>
            </a:r>
            <a:r>
              <a:rPr lang="en-US" sz="1600" dirty="0" err="1" smtClean="0"/>
              <a:t>kaon</a:t>
            </a:r>
            <a:r>
              <a:rPr lang="en-US" sz="1600" dirty="0" smtClean="0"/>
              <a:t> and muon decay experiments, muon cooling R&amp;D programs, neutrino factories, and muon colliders.  Keys to a CW machine to suit these uses include ways to generate the desired bunch trains and ways to accumulate many protons in an intermediate storage ring before they are bunched and directed to a target.  Enhanced carbon foil techniques can allow accumulation of intense proton beams from a CW linac, which we propose to be extended from 3 </a:t>
            </a:r>
            <a:r>
              <a:rPr lang="en-US" sz="1600" dirty="0" err="1" smtClean="0"/>
              <a:t>GeV</a:t>
            </a:r>
            <a:r>
              <a:rPr lang="en-US" sz="1600" dirty="0" smtClean="0"/>
              <a:t> to as much as 8 </a:t>
            </a:r>
            <a:r>
              <a:rPr lang="en-US" sz="1600" dirty="0" err="1" smtClean="0"/>
              <a:t>GeV</a:t>
            </a:r>
            <a:r>
              <a:rPr lang="en-US" sz="1600" dirty="0" smtClean="0"/>
              <a:t> for the most efficient muon production for colliders and neutrino factories and to replace the Booster for improved Main Injector operation</a:t>
            </a:r>
          </a:p>
          <a:p>
            <a:r>
              <a:rPr lang="en-US" dirty="0" smtClean="0"/>
              <a:t>___________________________ </a:t>
            </a:r>
          </a:p>
          <a:p>
            <a:pPr>
              <a:buFont typeface="Arial" pitchFamily="34" charset="0"/>
              <a:buChar char="•"/>
            </a:pPr>
            <a:r>
              <a:rPr lang="en-US" sz="1100" dirty="0" smtClean="0"/>
              <a:t>Supported in part by Fermilab Research Alliance, LLC under Contract</a:t>
            </a:r>
          </a:p>
          <a:p>
            <a:pPr>
              <a:buFont typeface="Arial" pitchFamily="34" charset="0"/>
              <a:buChar char="•"/>
            </a:pPr>
            <a:r>
              <a:rPr lang="en-US" sz="1100" dirty="0" smtClean="0"/>
              <a:t> No. DE-AC02-07CH11359</a:t>
            </a:r>
          </a:p>
          <a:p>
            <a:r>
              <a:rPr lang="en-US" sz="1100" baseline="30000" dirty="0" smtClean="0">
                <a:hlinkClick r:id="rId6" action="ppaction://hlinkfile"/>
              </a:rPr>
              <a:t>†</a:t>
            </a:r>
            <a:r>
              <a:rPr lang="en-US" sz="1100" dirty="0" smtClean="0"/>
              <a:t> popovic@fnal.gov</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spPr>
      <a:bodyPr anchor="ctr"/>
      <a:lstStyle>
        <a:defPPr algn="ctr">
          <a:defRPr dirty="0">
            <a:latin typeface="Mathematica1" pitchFamily="2" charset="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5521</TotalTime>
  <Words>1478</Words>
  <Application>Microsoft Office PowerPoint</Application>
  <PresentationFormat>On-screen Show (4:3)</PresentationFormat>
  <Paragraphs>313</Paragraphs>
  <Slides>25</Slides>
  <Notes>24</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25</vt:i4>
      </vt:variant>
    </vt:vector>
  </HeadingPairs>
  <TitlesOfParts>
    <vt:vector size="29" baseType="lpstr">
      <vt:lpstr>Office Theme</vt:lpstr>
      <vt:lpstr>1_Office Theme</vt:lpstr>
      <vt:lpstr>Default Design</vt:lpstr>
      <vt:lpstr>Equation</vt:lpstr>
      <vt:lpstr>Slide 1</vt:lpstr>
      <vt:lpstr>Project X: A multi-MW Proton Source at Fermilab</vt:lpstr>
      <vt:lpstr>Strategic Context P5 Recommendations</vt:lpstr>
      <vt:lpstr>Evolution of the Fermilab Accelerator Complex</vt:lpstr>
      <vt:lpstr>Accelerator Requirements: Rare Processes</vt:lpstr>
      <vt:lpstr>Joint PX/NF/MC Strategy</vt:lpstr>
      <vt:lpstr>Joint PX/NF/MC Strategy</vt:lpstr>
      <vt:lpstr>Initial Configuration-2 Operating Scenario</vt:lpstr>
      <vt:lpstr>Summary</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Fermilab | Accelerator Division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popovic</dc:creator>
  <cp:lastModifiedBy>popovic</cp:lastModifiedBy>
  <cp:revision>152</cp:revision>
  <dcterms:created xsi:type="dcterms:W3CDTF">2008-08-26T13:54:08Z</dcterms:created>
  <dcterms:modified xsi:type="dcterms:W3CDTF">2010-01-16T19:04:20Z</dcterms:modified>
</cp:coreProperties>
</file>