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74" r:id="rId15"/>
    <p:sldId id="268" r:id="rId16"/>
    <p:sldId id="269" r:id="rId17"/>
    <p:sldId id="271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1718" y="-91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F00C1-6B5F-45DE-9C7D-6F7CB89C782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</dgm:pt>
    <dgm:pt modelId="{394513D7-F8BF-4960-8EAB-C81DE753C3DF}">
      <dgm:prSet phldrT="[Text]"/>
      <dgm:spPr/>
      <dgm:t>
        <a:bodyPr/>
        <a:lstStyle/>
        <a:p>
          <a:r>
            <a:rPr lang="en-US" dirty="0" smtClean="0"/>
            <a:t>Low Energy</a:t>
          </a:r>
          <a:endParaRPr lang="en-US" dirty="0"/>
        </a:p>
      </dgm:t>
    </dgm:pt>
    <dgm:pt modelId="{7ADAC4EC-C8A9-41F4-9197-BF1CDFC494EE}" type="parTrans" cxnId="{FC008DC5-5476-4AE9-B00E-68D957442F73}">
      <dgm:prSet/>
      <dgm:spPr/>
      <dgm:t>
        <a:bodyPr/>
        <a:lstStyle/>
        <a:p>
          <a:endParaRPr lang="en-US"/>
        </a:p>
      </dgm:t>
    </dgm:pt>
    <dgm:pt modelId="{3C7B7800-705A-4936-9087-28E4BAFEBA4F}" type="sibTrans" cxnId="{FC008DC5-5476-4AE9-B00E-68D957442F73}">
      <dgm:prSet/>
      <dgm:spPr/>
      <dgm:t>
        <a:bodyPr/>
        <a:lstStyle/>
        <a:p>
          <a:endParaRPr lang="en-US"/>
        </a:p>
      </dgm:t>
    </dgm:pt>
    <dgm:pt modelId="{A0914C80-7C81-458F-A314-EFFB30D33EEA}">
      <dgm:prSet phldrT="[Text]"/>
      <dgm:spPr/>
      <dgm:t>
        <a:bodyPr/>
        <a:lstStyle/>
        <a:p>
          <a:r>
            <a:rPr lang="en-US" dirty="0" smtClean="0"/>
            <a:t>Acceleration to 63 GeV</a:t>
          </a:r>
          <a:endParaRPr lang="en-US" dirty="0"/>
        </a:p>
      </dgm:t>
    </dgm:pt>
    <dgm:pt modelId="{06CF5463-0306-479A-BCAF-976D6B9236BA}" type="parTrans" cxnId="{B105992E-45CC-43BA-AEEF-0AACB5184DAD}">
      <dgm:prSet/>
      <dgm:spPr/>
      <dgm:t>
        <a:bodyPr/>
        <a:lstStyle/>
        <a:p>
          <a:endParaRPr lang="en-US"/>
        </a:p>
      </dgm:t>
    </dgm:pt>
    <dgm:pt modelId="{B638137E-B624-4CAF-AE17-DA8A859EBAA5}" type="sibTrans" cxnId="{B105992E-45CC-43BA-AEEF-0AACB5184DAD}">
      <dgm:prSet/>
      <dgm:spPr/>
      <dgm:t>
        <a:bodyPr/>
        <a:lstStyle/>
        <a:p>
          <a:endParaRPr lang="en-US"/>
        </a:p>
      </dgm:t>
    </dgm:pt>
    <dgm:pt modelId="{AA78A0BA-6D41-4124-9976-F558E463C7AB}">
      <dgm:prSet phldrT="[Text]"/>
      <dgm:spPr/>
      <dgm:t>
        <a:bodyPr/>
        <a:lstStyle/>
        <a:p>
          <a:r>
            <a:rPr lang="en-US" dirty="0" smtClean="0"/>
            <a:t>Acceleration to ≈375 GeV</a:t>
          </a:r>
          <a:endParaRPr lang="en-US" dirty="0"/>
        </a:p>
      </dgm:t>
    </dgm:pt>
    <dgm:pt modelId="{82AF64A7-A5A8-42AF-8FEC-2901FBAB0519}" type="parTrans" cxnId="{FCAD4E62-AC1F-4DE2-B8CD-E6732C5193DB}">
      <dgm:prSet/>
      <dgm:spPr/>
      <dgm:t>
        <a:bodyPr/>
        <a:lstStyle/>
        <a:p>
          <a:endParaRPr lang="en-US"/>
        </a:p>
      </dgm:t>
    </dgm:pt>
    <dgm:pt modelId="{F699198C-DA32-4E32-B25B-842A56B6CA78}" type="sibTrans" cxnId="{FCAD4E62-AC1F-4DE2-B8CD-E6732C5193DB}">
      <dgm:prSet/>
      <dgm:spPr/>
      <dgm:t>
        <a:bodyPr/>
        <a:lstStyle/>
        <a:p>
          <a:endParaRPr lang="en-US"/>
        </a:p>
      </dgm:t>
    </dgm:pt>
    <dgm:pt modelId="{7372012F-4EEA-4844-A691-FE7898EB9D55}">
      <dgm:prSet phldrT="[Text]"/>
      <dgm:spPr/>
      <dgm:t>
        <a:bodyPr/>
        <a:lstStyle/>
        <a:p>
          <a:r>
            <a:rPr lang="en-US" dirty="0" smtClean="0"/>
            <a:t>Acceleration to 750, 1500, 3000 GeV</a:t>
          </a:r>
          <a:endParaRPr lang="en-US" dirty="0"/>
        </a:p>
      </dgm:t>
    </dgm:pt>
    <dgm:pt modelId="{52FA87B8-8D23-4B5B-B93B-63EF8799FFBE}" type="parTrans" cxnId="{12DD2AF3-C6BE-4193-AA6D-AE368749E453}">
      <dgm:prSet/>
      <dgm:spPr/>
      <dgm:t>
        <a:bodyPr/>
        <a:lstStyle/>
        <a:p>
          <a:endParaRPr lang="en-US"/>
        </a:p>
      </dgm:t>
    </dgm:pt>
    <dgm:pt modelId="{75464E51-3563-41F1-B3B3-800F37D99FD8}" type="sibTrans" cxnId="{12DD2AF3-C6BE-4193-AA6D-AE368749E453}">
      <dgm:prSet/>
      <dgm:spPr/>
      <dgm:t>
        <a:bodyPr/>
        <a:lstStyle/>
        <a:p>
          <a:endParaRPr lang="en-US"/>
        </a:p>
      </dgm:t>
    </dgm:pt>
    <dgm:pt modelId="{BFB3A170-7769-4DDA-AA65-87AA21A28BD0}">
      <dgm:prSet phldrT="[Text]"/>
      <dgm:spPr/>
      <dgm:t>
        <a:bodyPr/>
        <a:lstStyle/>
        <a:p>
          <a:r>
            <a:rPr lang="en-US" dirty="0" smtClean="0"/>
            <a:t>Induction linac</a:t>
          </a:r>
          <a:endParaRPr lang="en-US" dirty="0"/>
        </a:p>
      </dgm:t>
    </dgm:pt>
    <dgm:pt modelId="{C00757E0-C54C-4FD3-A96E-3131B92E1B30}" type="parTrans" cxnId="{C2C94E71-95A3-4B9B-BDEB-B7645B8A9C32}">
      <dgm:prSet/>
      <dgm:spPr/>
      <dgm:t>
        <a:bodyPr/>
        <a:lstStyle/>
        <a:p>
          <a:endParaRPr lang="en-US"/>
        </a:p>
      </dgm:t>
    </dgm:pt>
    <dgm:pt modelId="{F275BE97-B9EA-4C04-9264-90730B53CF13}" type="sibTrans" cxnId="{C2C94E71-95A3-4B9B-BDEB-B7645B8A9C32}">
      <dgm:prSet/>
      <dgm:spPr/>
      <dgm:t>
        <a:bodyPr/>
        <a:lstStyle/>
        <a:p>
          <a:endParaRPr lang="en-US"/>
        </a:p>
      </dgm:t>
    </dgm:pt>
    <dgm:pt modelId="{461ABB87-05EF-41D7-81E9-280082A4D856}">
      <dgm:prSet phldrT="[Text]"/>
      <dgm:spPr/>
      <dgm:t>
        <a:bodyPr/>
        <a:lstStyle/>
        <a:p>
          <a:r>
            <a:rPr lang="en-US" dirty="0" smtClean="0"/>
            <a:t>Low-frequency RF</a:t>
          </a:r>
          <a:endParaRPr lang="en-US" dirty="0"/>
        </a:p>
      </dgm:t>
    </dgm:pt>
    <dgm:pt modelId="{CBB5F944-EFE9-4589-AECA-9B3606363A9A}" type="parTrans" cxnId="{07B911B3-12E6-483C-869A-3C2F844C6F6E}">
      <dgm:prSet/>
      <dgm:spPr/>
      <dgm:t>
        <a:bodyPr/>
        <a:lstStyle/>
        <a:p>
          <a:endParaRPr lang="en-US"/>
        </a:p>
      </dgm:t>
    </dgm:pt>
    <dgm:pt modelId="{06F16D51-5E21-4B3F-B929-ED1DCE2416B4}" type="sibTrans" cxnId="{07B911B3-12E6-483C-869A-3C2F844C6F6E}">
      <dgm:prSet/>
      <dgm:spPr/>
      <dgm:t>
        <a:bodyPr/>
        <a:lstStyle/>
        <a:p>
          <a:endParaRPr lang="en-US"/>
        </a:p>
      </dgm:t>
    </dgm:pt>
    <dgm:pt modelId="{1788D903-B329-4964-AAE4-BA48764EED46}">
      <dgm:prSet phldrT="[Text]"/>
      <dgm:spPr/>
      <dgm:t>
        <a:bodyPr/>
        <a:lstStyle/>
        <a:p>
          <a:r>
            <a:rPr lang="en-US" dirty="0" smtClean="0"/>
            <a:t>Cooling RF</a:t>
          </a:r>
          <a:endParaRPr lang="en-US" dirty="0"/>
        </a:p>
      </dgm:t>
    </dgm:pt>
    <dgm:pt modelId="{89D4ABEB-F541-40E6-B7C6-12E5D84DA773}" type="parTrans" cxnId="{C1F0B42F-6924-4E93-AD47-9FE5E417745F}">
      <dgm:prSet/>
      <dgm:spPr/>
      <dgm:t>
        <a:bodyPr/>
        <a:lstStyle/>
        <a:p>
          <a:endParaRPr lang="en-US"/>
        </a:p>
      </dgm:t>
    </dgm:pt>
    <dgm:pt modelId="{B62CCA51-104A-4DE9-9B1E-C94A3743EC01}" type="sibTrans" cxnId="{C1F0B42F-6924-4E93-AD47-9FE5E417745F}">
      <dgm:prSet/>
      <dgm:spPr/>
      <dgm:t>
        <a:bodyPr/>
        <a:lstStyle/>
        <a:p>
          <a:endParaRPr lang="en-US"/>
        </a:p>
      </dgm:t>
    </dgm:pt>
    <dgm:pt modelId="{4B43AE45-1C08-4EBE-B083-AC53EC824A3B}">
      <dgm:prSet phldrT="[Text]"/>
      <dgm:spPr/>
      <dgm:t>
        <a:bodyPr/>
        <a:lstStyle/>
        <a:p>
          <a:r>
            <a:rPr lang="en-US" dirty="0" err="1" smtClean="0"/>
            <a:t>Dogbone</a:t>
          </a:r>
          <a:r>
            <a:rPr lang="en-US" dirty="0" smtClean="0"/>
            <a:t> RLAs</a:t>
          </a:r>
          <a:endParaRPr lang="en-US" dirty="0"/>
        </a:p>
      </dgm:t>
    </dgm:pt>
    <dgm:pt modelId="{9DF94883-FD5D-40DE-9043-FB4CD2D965BD}" type="parTrans" cxnId="{094D28D9-3BE5-498A-929E-CC9036F11277}">
      <dgm:prSet/>
      <dgm:spPr/>
      <dgm:t>
        <a:bodyPr/>
        <a:lstStyle/>
        <a:p>
          <a:endParaRPr lang="en-US"/>
        </a:p>
      </dgm:t>
    </dgm:pt>
    <dgm:pt modelId="{3F9AD84B-5418-4726-96E4-533D9DF489A8}" type="sibTrans" cxnId="{094D28D9-3BE5-498A-929E-CC9036F11277}">
      <dgm:prSet/>
      <dgm:spPr/>
      <dgm:t>
        <a:bodyPr/>
        <a:lstStyle/>
        <a:p>
          <a:endParaRPr lang="en-US"/>
        </a:p>
      </dgm:t>
    </dgm:pt>
    <dgm:pt modelId="{EB2B1A16-977C-40DB-B379-30ADA6DAD641}">
      <dgm:prSet phldrT="[Text]"/>
      <dgm:spPr/>
      <dgm:t>
        <a:bodyPr/>
        <a:lstStyle/>
        <a:p>
          <a:r>
            <a:rPr lang="en-US" dirty="0" smtClean="0"/>
            <a:t>Fast-Ramping synchrotron</a:t>
          </a:r>
          <a:endParaRPr lang="en-US" dirty="0"/>
        </a:p>
      </dgm:t>
    </dgm:pt>
    <dgm:pt modelId="{6C23A67F-BCE4-4E87-BEE8-4507DFE05D8E}" type="parTrans" cxnId="{6B2A84B8-ED17-40E1-A830-02C21E955156}">
      <dgm:prSet/>
      <dgm:spPr/>
      <dgm:t>
        <a:bodyPr/>
        <a:lstStyle/>
        <a:p>
          <a:endParaRPr lang="en-US"/>
        </a:p>
      </dgm:t>
    </dgm:pt>
    <dgm:pt modelId="{898C2C9B-6BD6-48EC-9CA3-179EC119BB25}" type="sibTrans" cxnId="{6B2A84B8-ED17-40E1-A830-02C21E955156}">
      <dgm:prSet/>
      <dgm:spPr/>
      <dgm:t>
        <a:bodyPr/>
        <a:lstStyle/>
        <a:p>
          <a:endParaRPr lang="en-US"/>
        </a:p>
      </dgm:t>
    </dgm:pt>
    <dgm:pt modelId="{162457CE-A757-46BD-A4B7-601E38131EE2}">
      <dgm:prSet phldrT="[Text]"/>
      <dgm:spPr/>
      <dgm:t>
        <a:bodyPr/>
        <a:lstStyle/>
        <a:p>
          <a:r>
            <a:rPr lang="en-US" dirty="0" err="1" smtClean="0"/>
            <a:t>Dogbone</a:t>
          </a:r>
          <a:r>
            <a:rPr lang="en-US" dirty="0" smtClean="0"/>
            <a:t> RLAs</a:t>
          </a:r>
          <a:endParaRPr lang="en-US" dirty="0"/>
        </a:p>
      </dgm:t>
    </dgm:pt>
    <dgm:pt modelId="{A46F974A-2BB5-4134-BE6D-89576E61BF3A}" type="parTrans" cxnId="{76339CCB-DD4E-4448-9824-2879161EC3D1}">
      <dgm:prSet/>
      <dgm:spPr/>
      <dgm:t>
        <a:bodyPr/>
        <a:lstStyle/>
        <a:p>
          <a:endParaRPr lang="en-US"/>
        </a:p>
      </dgm:t>
    </dgm:pt>
    <dgm:pt modelId="{7A294F01-9CC1-4B7C-B01D-84362FAEEDB5}" type="sibTrans" cxnId="{76339CCB-DD4E-4448-9824-2879161EC3D1}">
      <dgm:prSet/>
      <dgm:spPr/>
      <dgm:t>
        <a:bodyPr/>
        <a:lstStyle/>
        <a:p>
          <a:endParaRPr lang="en-US"/>
        </a:p>
      </dgm:t>
    </dgm:pt>
    <dgm:pt modelId="{0774C80B-24A8-44D5-906F-5C08B47D99E8}">
      <dgm:prSet phldrT="[Text]"/>
      <dgm:spPr/>
      <dgm:t>
        <a:bodyPr/>
        <a:lstStyle/>
        <a:p>
          <a:r>
            <a:rPr lang="en-US" dirty="0" smtClean="0"/>
            <a:t>Hybrid synchrotrons</a:t>
          </a:r>
          <a:endParaRPr lang="en-US" dirty="0"/>
        </a:p>
      </dgm:t>
    </dgm:pt>
    <dgm:pt modelId="{F91AD0FD-7E6F-488C-A802-CCD3D26FD8B3}" type="parTrans" cxnId="{8313223D-3371-4FB6-AE5C-14742F5826AA}">
      <dgm:prSet/>
      <dgm:spPr/>
      <dgm:t>
        <a:bodyPr/>
        <a:lstStyle/>
        <a:p>
          <a:endParaRPr lang="en-US"/>
        </a:p>
      </dgm:t>
    </dgm:pt>
    <dgm:pt modelId="{3B7A5896-499D-49D3-8E8C-99A6EAE54EED}" type="sibTrans" cxnId="{8313223D-3371-4FB6-AE5C-14742F5826AA}">
      <dgm:prSet/>
      <dgm:spPr/>
      <dgm:t>
        <a:bodyPr/>
        <a:lstStyle/>
        <a:p>
          <a:endParaRPr lang="en-US"/>
        </a:p>
      </dgm:t>
    </dgm:pt>
    <dgm:pt modelId="{4C52BBBB-500E-4A0C-8036-F543324F69D8}">
      <dgm:prSet phldrT="[Text]"/>
      <dgm:spPr/>
      <dgm:t>
        <a:bodyPr/>
        <a:lstStyle/>
        <a:p>
          <a:r>
            <a:rPr lang="en-US" dirty="0" smtClean="0"/>
            <a:t>Hybrid synchrotrons</a:t>
          </a:r>
          <a:endParaRPr lang="en-US" dirty="0"/>
        </a:p>
      </dgm:t>
    </dgm:pt>
    <dgm:pt modelId="{7B617F2C-428B-4B20-B60A-31A01B8CB48F}" type="parTrans" cxnId="{58D5030C-394F-4CED-86F8-6A40813AD136}">
      <dgm:prSet/>
      <dgm:spPr/>
      <dgm:t>
        <a:bodyPr/>
        <a:lstStyle/>
        <a:p>
          <a:endParaRPr lang="en-US"/>
        </a:p>
      </dgm:t>
    </dgm:pt>
    <dgm:pt modelId="{64414683-D4C4-4CAE-90B8-CBB10D94AE32}" type="sibTrans" cxnId="{58D5030C-394F-4CED-86F8-6A40813AD136}">
      <dgm:prSet/>
      <dgm:spPr/>
      <dgm:t>
        <a:bodyPr/>
        <a:lstStyle/>
        <a:p>
          <a:endParaRPr lang="en-US"/>
        </a:p>
      </dgm:t>
    </dgm:pt>
    <dgm:pt modelId="{5AAB1FCC-CA42-452D-A455-4C60586E8B51}" type="pres">
      <dgm:prSet presAssocID="{712F00C1-6B5F-45DE-9C7D-6F7CB89C7829}" presName="diagram" presStyleCnt="0">
        <dgm:presLayoutVars>
          <dgm:dir/>
          <dgm:resizeHandles val="exact"/>
        </dgm:presLayoutVars>
      </dgm:prSet>
      <dgm:spPr/>
    </dgm:pt>
    <dgm:pt modelId="{CCD82BC6-CF4A-4AF3-A0B6-C8671B5650E4}" type="pres">
      <dgm:prSet presAssocID="{394513D7-F8BF-4960-8EAB-C81DE753C3D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54A157-4688-47AC-B053-D83C823BB171}" type="pres">
      <dgm:prSet presAssocID="{3C7B7800-705A-4936-9087-28E4BAFEBA4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CA731F69-989C-4012-87E7-05EABBAAB810}" type="pres">
      <dgm:prSet presAssocID="{3C7B7800-705A-4936-9087-28E4BAFEBA4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A2B18EB-6D64-41EA-8EB8-16D230EDDD01}" type="pres">
      <dgm:prSet presAssocID="{A0914C80-7C81-458F-A314-EFFB30D33EE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B11D0-1DAE-4604-B660-F0937C6B90C8}" type="pres">
      <dgm:prSet presAssocID="{B638137E-B624-4CAF-AE17-DA8A859EBAA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011E7941-35E5-4905-8CE8-4E04789B7C2D}" type="pres">
      <dgm:prSet presAssocID="{B638137E-B624-4CAF-AE17-DA8A859EBAA5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09C6EFC-3E56-4EAF-9015-CE01473E5C4E}" type="pres">
      <dgm:prSet presAssocID="{AA78A0BA-6D41-4124-9976-F558E463C7A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0BBC1-5F42-4870-8AF2-9BB453F1C456}" type="pres">
      <dgm:prSet presAssocID="{F699198C-DA32-4E32-B25B-842A56B6CA78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712DA15-C3C5-4C7D-BF2F-CCF1839C3F87}" type="pres">
      <dgm:prSet presAssocID="{F699198C-DA32-4E32-B25B-842A56B6CA78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BDA0C0C8-3E2A-42A7-9D92-4EFD53D7FF52}" type="pres">
      <dgm:prSet presAssocID="{7372012F-4EEA-4844-A691-FE7898EB9D5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2309DD-C277-4114-B6FE-24BCDD13ABA0}" type="presOf" srcId="{4C52BBBB-500E-4A0C-8036-F543324F69D8}" destId="{BDA0C0C8-3E2A-42A7-9D92-4EFD53D7FF52}" srcOrd="0" destOrd="1" presId="urn:microsoft.com/office/officeart/2005/8/layout/process5"/>
    <dgm:cxn modelId="{260B7392-121C-4354-B781-230652927DEE}" type="presOf" srcId="{B638137E-B624-4CAF-AE17-DA8A859EBAA5}" destId="{782B11D0-1DAE-4604-B660-F0937C6B90C8}" srcOrd="0" destOrd="0" presId="urn:microsoft.com/office/officeart/2005/8/layout/process5"/>
    <dgm:cxn modelId="{6B2A84B8-ED17-40E1-A830-02C21E955156}" srcId="{AA78A0BA-6D41-4124-9976-F558E463C7AB}" destId="{EB2B1A16-977C-40DB-B379-30ADA6DAD641}" srcOrd="0" destOrd="0" parTransId="{6C23A67F-BCE4-4E87-BEE8-4507DFE05D8E}" sibTransId="{898C2C9B-6BD6-48EC-9CA3-179EC119BB25}"/>
    <dgm:cxn modelId="{3FF05D5C-A534-430D-9BB3-221AA88798C0}" type="presOf" srcId="{7372012F-4EEA-4844-A691-FE7898EB9D55}" destId="{BDA0C0C8-3E2A-42A7-9D92-4EFD53D7FF52}" srcOrd="0" destOrd="0" presId="urn:microsoft.com/office/officeart/2005/8/layout/process5"/>
    <dgm:cxn modelId="{5E08EB36-F6E3-4B0D-8B94-B4FFA5B9EAD1}" type="presOf" srcId="{1788D903-B329-4964-AAE4-BA48764EED46}" destId="{CCD82BC6-CF4A-4AF3-A0B6-C8671B5650E4}" srcOrd="0" destOrd="3" presId="urn:microsoft.com/office/officeart/2005/8/layout/process5"/>
    <dgm:cxn modelId="{D49B9FAF-463E-4EFC-A0AB-D6319F518E44}" type="presOf" srcId="{B638137E-B624-4CAF-AE17-DA8A859EBAA5}" destId="{011E7941-35E5-4905-8CE8-4E04789B7C2D}" srcOrd="1" destOrd="0" presId="urn:microsoft.com/office/officeart/2005/8/layout/process5"/>
    <dgm:cxn modelId="{A25BC222-9FA0-4906-9FAD-E73C973E18BD}" type="presOf" srcId="{712F00C1-6B5F-45DE-9C7D-6F7CB89C7829}" destId="{5AAB1FCC-CA42-452D-A455-4C60586E8B51}" srcOrd="0" destOrd="0" presId="urn:microsoft.com/office/officeart/2005/8/layout/process5"/>
    <dgm:cxn modelId="{76339CCB-DD4E-4448-9824-2879161EC3D1}" srcId="{AA78A0BA-6D41-4124-9976-F558E463C7AB}" destId="{162457CE-A757-46BD-A4B7-601E38131EE2}" srcOrd="1" destOrd="0" parTransId="{A46F974A-2BB5-4134-BE6D-89576E61BF3A}" sibTransId="{7A294F01-9CC1-4B7C-B01D-84362FAEEDB5}"/>
    <dgm:cxn modelId="{D249CC44-9EF9-4C08-B01B-651FE6F4D64D}" type="presOf" srcId="{0774C80B-24A8-44D5-906F-5C08B47D99E8}" destId="{909C6EFC-3E56-4EAF-9015-CE01473E5C4E}" srcOrd="0" destOrd="3" presId="urn:microsoft.com/office/officeart/2005/8/layout/process5"/>
    <dgm:cxn modelId="{CB2A366B-F130-40B1-B9BA-F0615337BD9F}" type="presOf" srcId="{461ABB87-05EF-41D7-81E9-280082A4D856}" destId="{CCD82BC6-CF4A-4AF3-A0B6-C8671B5650E4}" srcOrd="0" destOrd="2" presId="urn:microsoft.com/office/officeart/2005/8/layout/process5"/>
    <dgm:cxn modelId="{C2C94E71-95A3-4B9B-BDEB-B7645B8A9C32}" srcId="{394513D7-F8BF-4960-8EAB-C81DE753C3DF}" destId="{BFB3A170-7769-4DDA-AA65-87AA21A28BD0}" srcOrd="0" destOrd="0" parTransId="{C00757E0-C54C-4FD3-A96E-3131B92E1B30}" sibTransId="{F275BE97-B9EA-4C04-9264-90730B53CF13}"/>
    <dgm:cxn modelId="{6C34C2FB-5EE8-4972-AE00-960B5FD14B53}" type="presOf" srcId="{394513D7-F8BF-4960-8EAB-C81DE753C3DF}" destId="{CCD82BC6-CF4A-4AF3-A0B6-C8671B5650E4}" srcOrd="0" destOrd="0" presId="urn:microsoft.com/office/officeart/2005/8/layout/process5"/>
    <dgm:cxn modelId="{28B71334-2030-4568-A6BE-62A7A14D53E4}" type="presOf" srcId="{F699198C-DA32-4E32-B25B-842A56B6CA78}" destId="{6D90BBC1-5F42-4870-8AF2-9BB453F1C456}" srcOrd="0" destOrd="0" presId="urn:microsoft.com/office/officeart/2005/8/layout/process5"/>
    <dgm:cxn modelId="{901356BD-15AD-42C5-B52A-2161FDCF34BD}" type="presOf" srcId="{A0914C80-7C81-458F-A314-EFFB30D33EEA}" destId="{0A2B18EB-6D64-41EA-8EB8-16D230EDDD01}" srcOrd="0" destOrd="0" presId="urn:microsoft.com/office/officeart/2005/8/layout/process5"/>
    <dgm:cxn modelId="{E0D95503-59DD-40FA-AF92-74221DD10F7F}" type="presOf" srcId="{162457CE-A757-46BD-A4B7-601E38131EE2}" destId="{909C6EFC-3E56-4EAF-9015-CE01473E5C4E}" srcOrd="0" destOrd="2" presId="urn:microsoft.com/office/officeart/2005/8/layout/process5"/>
    <dgm:cxn modelId="{C1F0B42F-6924-4E93-AD47-9FE5E417745F}" srcId="{394513D7-F8BF-4960-8EAB-C81DE753C3DF}" destId="{1788D903-B329-4964-AAE4-BA48764EED46}" srcOrd="2" destOrd="0" parTransId="{89D4ABEB-F541-40E6-B7C6-12E5D84DA773}" sibTransId="{B62CCA51-104A-4DE9-9B1E-C94A3743EC01}"/>
    <dgm:cxn modelId="{07B911B3-12E6-483C-869A-3C2F844C6F6E}" srcId="{394513D7-F8BF-4960-8EAB-C81DE753C3DF}" destId="{461ABB87-05EF-41D7-81E9-280082A4D856}" srcOrd="1" destOrd="0" parTransId="{CBB5F944-EFE9-4589-AECA-9B3606363A9A}" sibTransId="{06F16D51-5E21-4B3F-B929-ED1DCE2416B4}"/>
    <dgm:cxn modelId="{8313223D-3371-4FB6-AE5C-14742F5826AA}" srcId="{AA78A0BA-6D41-4124-9976-F558E463C7AB}" destId="{0774C80B-24A8-44D5-906F-5C08B47D99E8}" srcOrd="2" destOrd="0" parTransId="{F91AD0FD-7E6F-488C-A802-CCD3D26FD8B3}" sibTransId="{3B7A5896-499D-49D3-8E8C-99A6EAE54EED}"/>
    <dgm:cxn modelId="{58D5030C-394F-4CED-86F8-6A40813AD136}" srcId="{7372012F-4EEA-4844-A691-FE7898EB9D55}" destId="{4C52BBBB-500E-4A0C-8036-F543324F69D8}" srcOrd="0" destOrd="0" parTransId="{7B617F2C-428B-4B20-B60A-31A01B8CB48F}" sibTransId="{64414683-D4C4-4CAE-90B8-CBB10D94AE32}"/>
    <dgm:cxn modelId="{094D28D9-3BE5-498A-929E-CC9036F11277}" srcId="{A0914C80-7C81-458F-A314-EFFB30D33EEA}" destId="{4B43AE45-1C08-4EBE-B083-AC53EC824A3B}" srcOrd="0" destOrd="0" parTransId="{9DF94883-FD5D-40DE-9043-FB4CD2D965BD}" sibTransId="{3F9AD84B-5418-4726-96E4-533D9DF489A8}"/>
    <dgm:cxn modelId="{C4FEA7CF-BDA6-4AA3-B80D-D58FC809D72B}" type="presOf" srcId="{3C7B7800-705A-4936-9087-28E4BAFEBA4F}" destId="{CA731F69-989C-4012-87E7-05EABBAAB810}" srcOrd="1" destOrd="0" presId="urn:microsoft.com/office/officeart/2005/8/layout/process5"/>
    <dgm:cxn modelId="{FC008DC5-5476-4AE9-B00E-68D957442F73}" srcId="{712F00C1-6B5F-45DE-9C7D-6F7CB89C7829}" destId="{394513D7-F8BF-4960-8EAB-C81DE753C3DF}" srcOrd="0" destOrd="0" parTransId="{7ADAC4EC-C8A9-41F4-9197-BF1CDFC494EE}" sibTransId="{3C7B7800-705A-4936-9087-28E4BAFEBA4F}"/>
    <dgm:cxn modelId="{7B730B74-E4D9-4458-B305-DDB7994F0566}" type="presOf" srcId="{3C7B7800-705A-4936-9087-28E4BAFEBA4F}" destId="{3754A157-4688-47AC-B053-D83C823BB171}" srcOrd="0" destOrd="0" presId="urn:microsoft.com/office/officeart/2005/8/layout/process5"/>
    <dgm:cxn modelId="{B689EADC-0425-46D9-9DC7-DC5DC42303FF}" type="presOf" srcId="{F699198C-DA32-4E32-B25B-842A56B6CA78}" destId="{8712DA15-C3C5-4C7D-BF2F-CCF1839C3F87}" srcOrd="1" destOrd="0" presId="urn:microsoft.com/office/officeart/2005/8/layout/process5"/>
    <dgm:cxn modelId="{B105992E-45CC-43BA-AEEF-0AACB5184DAD}" srcId="{712F00C1-6B5F-45DE-9C7D-6F7CB89C7829}" destId="{A0914C80-7C81-458F-A314-EFFB30D33EEA}" srcOrd="1" destOrd="0" parTransId="{06CF5463-0306-479A-BCAF-976D6B9236BA}" sibTransId="{B638137E-B624-4CAF-AE17-DA8A859EBAA5}"/>
    <dgm:cxn modelId="{94F054FC-5C60-4FDB-8C73-73581AFC16C2}" type="presOf" srcId="{AA78A0BA-6D41-4124-9976-F558E463C7AB}" destId="{909C6EFC-3E56-4EAF-9015-CE01473E5C4E}" srcOrd="0" destOrd="0" presId="urn:microsoft.com/office/officeart/2005/8/layout/process5"/>
    <dgm:cxn modelId="{12DD2AF3-C6BE-4193-AA6D-AE368749E453}" srcId="{712F00C1-6B5F-45DE-9C7D-6F7CB89C7829}" destId="{7372012F-4EEA-4844-A691-FE7898EB9D55}" srcOrd="3" destOrd="0" parTransId="{52FA87B8-8D23-4B5B-B93B-63EF8799FFBE}" sibTransId="{75464E51-3563-41F1-B3B3-800F37D99FD8}"/>
    <dgm:cxn modelId="{FCAD4E62-AC1F-4DE2-B8CD-E6732C5193DB}" srcId="{712F00C1-6B5F-45DE-9C7D-6F7CB89C7829}" destId="{AA78A0BA-6D41-4124-9976-F558E463C7AB}" srcOrd="2" destOrd="0" parTransId="{82AF64A7-A5A8-42AF-8FEC-2901FBAB0519}" sibTransId="{F699198C-DA32-4E32-B25B-842A56B6CA78}"/>
    <dgm:cxn modelId="{0FDB9501-A927-4039-B6EB-59E950B5BC6E}" type="presOf" srcId="{EB2B1A16-977C-40DB-B379-30ADA6DAD641}" destId="{909C6EFC-3E56-4EAF-9015-CE01473E5C4E}" srcOrd="0" destOrd="1" presId="urn:microsoft.com/office/officeart/2005/8/layout/process5"/>
    <dgm:cxn modelId="{88345502-739F-406B-8568-BD2A895AE72A}" type="presOf" srcId="{4B43AE45-1C08-4EBE-B083-AC53EC824A3B}" destId="{0A2B18EB-6D64-41EA-8EB8-16D230EDDD01}" srcOrd="0" destOrd="1" presId="urn:microsoft.com/office/officeart/2005/8/layout/process5"/>
    <dgm:cxn modelId="{CD41CA87-46E3-4661-8098-9BD77C21C0B8}" type="presOf" srcId="{BFB3A170-7769-4DDA-AA65-87AA21A28BD0}" destId="{CCD82BC6-CF4A-4AF3-A0B6-C8671B5650E4}" srcOrd="0" destOrd="1" presId="urn:microsoft.com/office/officeart/2005/8/layout/process5"/>
    <dgm:cxn modelId="{BFD62850-57F8-4E9F-B795-0A55799B8619}" type="presParOf" srcId="{5AAB1FCC-CA42-452D-A455-4C60586E8B51}" destId="{CCD82BC6-CF4A-4AF3-A0B6-C8671B5650E4}" srcOrd="0" destOrd="0" presId="urn:microsoft.com/office/officeart/2005/8/layout/process5"/>
    <dgm:cxn modelId="{062742B6-F11F-4A39-9842-6E18D361D5A6}" type="presParOf" srcId="{5AAB1FCC-CA42-452D-A455-4C60586E8B51}" destId="{3754A157-4688-47AC-B053-D83C823BB171}" srcOrd="1" destOrd="0" presId="urn:microsoft.com/office/officeart/2005/8/layout/process5"/>
    <dgm:cxn modelId="{EBD64C20-DA6A-4796-BB7D-BD36D77030B4}" type="presParOf" srcId="{3754A157-4688-47AC-B053-D83C823BB171}" destId="{CA731F69-989C-4012-87E7-05EABBAAB810}" srcOrd="0" destOrd="0" presId="urn:microsoft.com/office/officeart/2005/8/layout/process5"/>
    <dgm:cxn modelId="{0A953AF6-563B-43A9-96DE-82E594959295}" type="presParOf" srcId="{5AAB1FCC-CA42-452D-A455-4C60586E8B51}" destId="{0A2B18EB-6D64-41EA-8EB8-16D230EDDD01}" srcOrd="2" destOrd="0" presId="urn:microsoft.com/office/officeart/2005/8/layout/process5"/>
    <dgm:cxn modelId="{D95B4EF4-3462-4424-8AD1-B8D89809B742}" type="presParOf" srcId="{5AAB1FCC-CA42-452D-A455-4C60586E8B51}" destId="{782B11D0-1DAE-4604-B660-F0937C6B90C8}" srcOrd="3" destOrd="0" presId="urn:microsoft.com/office/officeart/2005/8/layout/process5"/>
    <dgm:cxn modelId="{1D8E9642-74A6-4AB6-AD8A-9F6C3BA6449B}" type="presParOf" srcId="{782B11D0-1DAE-4604-B660-F0937C6B90C8}" destId="{011E7941-35E5-4905-8CE8-4E04789B7C2D}" srcOrd="0" destOrd="0" presId="urn:microsoft.com/office/officeart/2005/8/layout/process5"/>
    <dgm:cxn modelId="{62BE8B25-544C-4140-A4BF-6334F9D5CC9F}" type="presParOf" srcId="{5AAB1FCC-CA42-452D-A455-4C60586E8B51}" destId="{909C6EFC-3E56-4EAF-9015-CE01473E5C4E}" srcOrd="4" destOrd="0" presId="urn:microsoft.com/office/officeart/2005/8/layout/process5"/>
    <dgm:cxn modelId="{A447234D-DEDE-4BF7-BC25-98472F8C014C}" type="presParOf" srcId="{5AAB1FCC-CA42-452D-A455-4C60586E8B51}" destId="{6D90BBC1-5F42-4870-8AF2-9BB453F1C456}" srcOrd="5" destOrd="0" presId="urn:microsoft.com/office/officeart/2005/8/layout/process5"/>
    <dgm:cxn modelId="{86AE2ED1-2D8F-4E01-B6C3-5DA155A4D3C2}" type="presParOf" srcId="{6D90BBC1-5F42-4870-8AF2-9BB453F1C456}" destId="{8712DA15-C3C5-4C7D-BF2F-CCF1839C3F87}" srcOrd="0" destOrd="0" presId="urn:microsoft.com/office/officeart/2005/8/layout/process5"/>
    <dgm:cxn modelId="{104B81FC-2937-40A8-835C-5E7D2904DF9B}" type="presParOf" srcId="{5AAB1FCC-CA42-452D-A455-4C60586E8B51}" destId="{BDA0C0C8-3E2A-42A7-9D92-4EFD53D7FF52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2F00C1-6B5F-45DE-9C7D-6F7CB89C782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</dgm:pt>
    <dgm:pt modelId="{394513D7-F8BF-4960-8EAB-C81DE753C3DF}">
      <dgm:prSet phldrT="[Text]"/>
      <dgm:spPr/>
      <dgm:t>
        <a:bodyPr/>
        <a:lstStyle/>
        <a:p>
          <a:r>
            <a:rPr lang="en-US" dirty="0" smtClean="0"/>
            <a:t>Low Energy</a:t>
          </a:r>
          <a:endParaRPr lang="en-US" dirty="0"/>
        </a:p>
      </dgm:t>
    </dgm:pt>
    <dgm:pt modelId="{7ADAC4EC-C8A9-41F4-9197-BF1CDFC494EE}" type="parTrans" cxnId="{FC008DC5-5476-4AE9-B00E-68D957442F73}">
      <dgm:prSet/>
      <dgm:spPr/>
      <dgm:t>
        <a:bodyPr/>
        <a:lstStyle/>
        <a:p>
          <a:endParaRPr lang="en-US"/>
        </a:p>
      </dgm:t>
    </dgm:pt>
    <dgm:pt modelId="{3C7B7800-705A-4936-9087-28E4BAFEBA4F}" type="sibTrans" cxnId="{FC008DC5-5476-4AE9-B00E-68D957442F73}">
      <dgm:prSet/>
      <dgm:spPr/>
      <dgm:t>
        <a:bodyPr/>
        <a:lstStyle/>
        <a:p>
          <a:endParaRPr lang="en-US"/>
        </a:p>
      </dgm:t>
    </dgm:pt>
    <dgm:pt modelId="{A0914C80-7C81-458F-A314-EFFB30D33EEA}">
      <dgm:prSet phldrT="[Text]"/>
      <dgm:spPr/>
      <dgm:t>
        <a:bodyPr/>
        <a:lstStyle/>
        <a:p>
          <a:r>
            <a:rPr lang="en-US" dirty="0" smtClean="0"/>
            <a:t>Acceleration to 63 GeV</a:t>
          </a:r>
          <a:endParaRPr lang="en-US" dirty="0"/>
        </a:p>
      </dgm:t>
    </dgm:pt>
    <dgm:pt modelId="{06CF5463-0306-479A-BCAF-976D6B9236BA}" type="parTrans" cxnId="{B105992E-45CC-43BA-AEEF-0AACB5184DAD}">
      <dgm:prSet/>
      <dgm:spPr/>
      <dgm:t>
        <a:bodyPr/>
        <a:lstStyle/>
        <a:p>
          <a:endParaRPr lang="en-US"/>
        </a:p>
      </dgm:t>
    </dgm:pt>
    <dgm:pt modelId="{B638137E-B624-4CAF-AE17-DA8A859EBAA5}" type="sibTrans" cxnId="{B105992E-45CC-43BA-AEEF-0AACB5184DAD}">
      <dgm:prSet/>
      <dgm:spPr/>
      <dgm:t>
        <a:bodyPr/>
        <a:lstStyle/>
        <a:p>
          <a:endParaRPr lang="en-US"/>
        </a:p>
      </dgm:t>
    </dgm:pt>
    <dgm:pt modelId="{AA78A0BA-6D41-4124-9976-F558E463C7AB}">
      <dgm:prSet phldrT="[Text]"/>
      <dgm:spPr/>
      <dgm:t>
        <a:bodyPr/>
        <a:lstStyle/>
        <a:p>
          <a:r>
            <a:rPr lang="en-US" dirty="0" smtClean="0"/>
            <a:t>Acceleration to ≈375 GeV</a:t>
          </a:r>
          <a:endParaRPr lang="en-US" dirty="0"/>
        </a:p>
      </dgm:t>
    </dgm:pt>
    <dgm:pt modelId="{82AF64A7-A5A8-42AF-8FEC-2901FBAB0519}" type="parTrans" cxnId="{FCAD4E62-AC1F-4DE2-B8CD-E6732C5193DB}">
      <dgm:prSet/>
      <dgm:spPr/>
      <dgm:t>
        <a:bodyPr/>
        <a:lstStyle/>
        <a:p>
          <a:endParaRPr lang="en-US"/>
        </a:p>
      </dgm:t>
    </dgm:pt>
    <dgm:pt modelId="{F699198C-DA32-4E32-B25B-842A56B6CA78}" type="sibTrans" cxnId="{FCAD4E62-AC1F-4DE2-B8CD-E6732C5193DB}">
      <dgm:prSet/>
      <dgm:spPr/>
      <dgm:t>
        <a:bodyPr/>
        <a:lstStyle/>
        <a:p>
          <a:endParaRPr lang="en-US"/>
        </a:p>
      </dgm:t>
    </dgm:pt>
    <dgm:pt modelId="{7372012F-4EEA-4844-A691-FE7898EB9D55}">
      <dgm:prSet phldrT="[Text]"/>
      <dgm:spPr/>
      <dgm:t>
        <a:bodyPr/>
        <a:lstStyle/>
        <a:p>
          <a:r>
            <a:rPr lang="en-US" dirty="0" smtClean="0"/>
            <a:t>Acceleration to 750, 1500, 3000 GeV</a:t>
          </a:r>
          <a:endParaRPr lang="en-US" dirty="0"/>
        </a:p>
      </dgm:t>
    </dgm:pt>
    <dgm:pt modelId="{52FA87B8-8D23-4B5B-B93B-63EF8799FFBE}" type="parTrans" cxnId="{12DD2AF3-C6BE-4193-AA6D-AE368749E453}">
      <dgm:prSet/>
      <dgm:spPr/>
      <dgm:t>
        <a:bodyPr/>
        <a:lstStyle/>
        <a:p>
          <a:endParaRPr lang="en-US"/>
        </a:p>
      </dgm:t>
    </dgm:pt>
    <dgm:pt modelId="{75464E51-3563-41F1-B3B3-800F37D99FD8}" type="sibTrans" cxnId="{12DD2AF3-C6BE-4193-AA6D-AE368749E453}">
      <dgm:prSet/>
      <dgm:spPr/>
      <dgm:t>
        <a:bodyPr/>
        <a:lstStyle/>
        <a:p>
          <a:endParaRPr lang="en-US"/>
        </a:p>
      </dgm:t>
    </dgm:pt>
    <dgm:pt modelId="{BFB3A170-7769-4DDA-AA65-87AA21A28BD0}">
      <dgm:prSet phldrT="[Text]"/>
      <dgm:spPr/>
      <dgm:t>
        <a:bodyPr/>
        <a:lstStyle/>
        <a:p>
          <a:r>
            <a:rPr lang="en-US" dirty="0" smtClean="0"/>
            <a:t>Induction linac</a:t>
          </a:r>
          <a:endParaRPr lang="en-US" dirty="0"/>
        </a:p>
      </dgm:t>
    </dgm:pt>
    <dgm:pt modelId="{C00757E0-C54C-4FD3-A96E-3131B92E1B30}" type="parTrans" cxnId="{C2C94E71-95A3-4B9B-BDEB-B7645B8A9C32}">
      <dgm:prSet/>
      <dgm:spPr/>
      <dgm:t>
        <a:bodyPr/>
        <a:lstStyle/>
        <a:p>
          <a:endParaRPr lang="en-US"/>
        </a:p>
      </dgm:t>
    </dgm:pt>
    <dgm:pt modelId="{F275BE97-B9EA-4C04-9264-90730B53CF13}" type="sibTrans" cxnId="{C2C94E71-95A3-4B9B-BDEB-B7645B8A9C32}">
      <dgm:prSet/>
      <dgm:spPr/>
      <dgm:t>
        <a:bodyPr/>
        <a:lstStyle/>
        <a:p>
          <a:endParaRPr lang="en-US"/>
        </a:p>
      </dgm:t>
    </dgm:pt>
    <dgm:pt modelId="{461ABB87-05EF-41D7-81E9-280082A4D856}">
      <dgm:prSet phldrT="[Text]"/>
      <dgm:spPr/>
      <dgm:t>
        <a:bodyPr/>
        <a:lstStyle/>
        <a:p>
          <a:r>
            <a:rPr lang="en-US" dirty="0" smtClean="0"/>
            <a:t>Low-frequency RF</a:t>
          </a:r>
          <a:endParaRPr lang="en-US" dirty="0"/>
        </a:p>
      </dgm:t>
    </dgm:pt>
    <dgm:pt modelId="{CBB5F944-EFE9-4589-AECA-9B3606363A9A}" type="parTrans" cxnId="{07B911B3-12E6-483C-869A-3C2F844C6F6E}">
      <dgm:prSet/>
      <dgm:spPr/>
      <dgm:t>
        <a:bodyPr/>
        <a:lstStyle/>
        <a:p>
          <a:endParaRPr lang="en-US"/>
        </a:p>
      </dgm:t>
    </dgm:pt>
    <dgm:pt modelId="{06F16D51-5E21-4B3F-B929-ED1DCE2416B4}" type="sibTrans" cxnId="{07B911B3-12E6-483C-869A-3C2F844C6F6E}">
      <dgm:prSet/>
      <dgm:spPr/>
      <dgm:t>
        <a:bodyPr/>
        <a:lstStyle/>
        <a:p>
          <a:endParaRPr lang="en-US"/>
        </a:p>
      </dgm:t>
    </dgm:pt>
    <dgm:pt modelId="{1788D903-B329-4964-AAE4-BA48764EED46}">
      <dgm:prSet phldrT="[Text]"/>
      <dgm:spPr/>
      <dgm:t>
        <a:bodyPr/>
        <a:lstStyle/>
        <a:p>
          <a:r>
            <a:rPr lang="en-US" dirty="0" smtClean="0"/>
            <a:t>Cooling RF</a:t>
          </a:r>
          <a:endParaRPr lang="en-US" dirty="0"/>
        </a:p>
      </dgm:t>
    </dgm:pt>
    <dgm:pt modelId="{89D4ABEB-F541-40E6-B7C6-12E5D84DA773}" type="parTrans" cxnId="{C1F0B42F-6924-4E93-AD47-9FE5E417745F}">
      <dgm:prSet/>
      <dgm:spPr/>
      <dgm:t>
        <a:bodyPr/>
        <a:lstStyle/>
        <a:p>
          <a:endParaRPr lang="en-US"/>
        </a:p>
      </dgm:t>
    </dgm:pt>
    <dgm:pt modelId="{B62CCA51-104A-4DE9-9B1E-C94A3743EC01}" type="sibTrans" cxnId="{C1F0B42F-6924-4E93-AD47-9FE5E417745F}">
      <dgm:prSet/>
      <dgm:spPr/>
      <dgm:t>
        <a:bodyPr/>
        <a:lstStyle/>
        <a:p>
          <a:endParaRPr lang="en-US"/>
        </a:p>
      </dgm:t>
    </dgm:pt>
    <dgm:pt modelId="{4B43AE45-1C08-4EBE-B083-AC53EC824A3B}">
      <dgm:prSet phldrT="[Text]"/>
      <dgm:spPr/>
      <dgm:t>
        <a:bodyPr/>
        <a:lstStyle/>
        <a:p>
          <a:r>
            <a:rPr lang="en-US" dirty="0" err="1" smtClean="0"/>
            <a:t>Dogbone</a:t>
          </a:r>
          <a:r>
            <a:rPr lang="en-US" dirty="0" smtClean="0"/>
            <a:t> RLAs</a:t>
          </a:r>
          <a:endParaRPr lang="en-US" dirty="0"/>
        </a:p>
      </dgm:t>
    </dgm:pt>
    <dgm:pt modelId="{9DF94883-FD5D-40DE-9043-FB4CD2D965BD}" type="parTrans" cxnId="{094D28D9-3BE5-498A-929E-CC9036F11277}">
      <dgm:prSet/>
      <dgm:spPr/>
      <dgm:t>
        <a:bodyPr/>
        <a:lstStyle/>
        <a:p>
          <a:endParaRPr lang="en-US"/>
        </a:p>
      </dgm:t>
    </dgm:pt>
    <dgm:pt modelId="{3F9AD84B-5418-4726-96E4-533D9DF489A8}" type="sibTrans" cxnId="{094D28D9-3BE5-498A-929E-CC9036F11277}">
      <dgm:prSet/>
      <dgm:spPr/>
      <dgm:t>
        <a:bodyPr/>
        <a:lstStyle/>
        <a:p>
          <a:endParaRPr lang="en-US"/>
        </a:p>
      </dgm:t>
    </dgm:pt>
    <dgm:pt modelId="{EB2B1A16-977C-40DB-B379-30ADA6DAD641}">
      <dgm:prSet phldrT="[Text]"/>
      <dgm:spPr/>
      <dgm:t>
        <a:bodyPr/>
        <a:lstStyle/>
        <a:p>
          <a:r>
            <a:rPr lang="en-US" dirty="0" smtClean="0"/>
            <a:t>Fast-Ramping synchrotron</a:t>
          </a:r>
          <a:endParaRPr lang="en-US" dirty="0"/>
        </a:p>
      </dgm:t>
    </dgm:pt>
    <dgm:pt modelId="{6C23A67F-BCE4-4E87-BEE8-4507DFE05D8E}" type="parTrans" cxnId="{6B2A84B8-ED17-40E1-A830-02C21E955156}">
      <dgm:prSet/>
      <dgm:spPr/>
      <dgm:t>
        <a:bodyPr/>
        <a:lstStyle/>
        <a:p>
          <a:endParaRPr lang="en-US"/>
        </a:p>
      </dgm:t>
    </dgm:pt>
    <dgm:pt modelId="{898C2C9B-6BD6-48EC-9CA3-179EC119BB25}" type="sibTrans" cxnId="{6B2A84B8-ED17-40E1-A830-02C21E955156}">
      <dgm:prSet/>
      <dgm:spPr/>
      <dgm:t>
        <a:bodyPr/>
        <a:lstStyle/>
        <a:p>
          <a:endParaRPr lang="en-US"/>
        </a:p>
      </dgm:t>
    </dgm:pt>
    <dgm:pt modelId="{162457CE-A757-46BD-A4B7-601E38131EE2}">
      <dgm:prSet phldrT="[Text]"/>
      <dgm:spPr/>
      <dgm:t>
        <a:bodyPr/>
        <a:lstStyle/>
        <a:p>
          <a:r>
            <a:rPr lang="en-US" dirty="0" err="1" smtClean="0"/>
            <a:t>Dogbone</a:t>
          </a:r>
          <a:r>
            <a:rPr lang="en-US" dirty="0" smtClean="0"/>
            <a:t> RLAs</a:t>
          </a:r>
          <a:endParaRPr lang="en-US" dirty="0"/>
        </a:p>
      </dgm:t>
    </dgm:pt>
    <dgm:pt modelId="{A46F974A-2BB5-4134-BE6D-89576E61BF3A}" type="parTrans" cxnId="{76339CCB-DD4E-4448-9824-2879161EC3D1}">
      <dgm:prSet/>
      <dgm:spPr/>
      <dgm:t>
        <a:bodyPr/>
        <a:lstStyle/>
        <a:p>
          <a:endParaRPr lang="en-US"/>
        </a:p>
      </dgm:t>
    </dgm:pt>
    <dgm:pt modelId="{7A294F01-9CC1-4B7C-B01D-84362FAEEDB5}" type="sibTrans" cxnId="{76339CCB-DD4E-4448-9824-2879161EC3D1}">
      <dgm:prSet/>
      <dgm:spPr/>
      <dgm:t>
        <a:bodyPr/>
        <a:lstStyle/>
        <a:p>
          <a:endParaRPr lang="en-US"/>
        </a:p>
      </dgm:t>
    </dgm:pt>
    <dgm:pt modelId="{0774C80B-24A8-44D5-906F-5C08B47D99E8}">
      <dgm:prSet phldrT="[Text]"/>
      <dgm:spPr/>
      <dgm:t>
        <a:bodyPr/>
        <a:lstStyle/>
        <a:p>
          <a:r>
            <a:rPr lang="en-US" dirty="0" smtClean="0"/>
            <a:t>Hybrid synchrotrons</a:t>
          </a:r>
          <a:endParaRPr lang="en-US" dirty="0"/>
        </a:p>
      </dgm:t>
    </dgm:pt>
    <dgm:pt modelId="{F91AD0FD-7E6F-488C-A802-CCD3D26FD8B3}" type="parTrans" cxnId="{8313223D-3371-4FB6-AE5C-14742F5826AA}">
      <dgm:prSet/>
      <dgm:spPr/>
      <dgm:t>
        <a:bodyPr/>
        <a:lstStyle/>
        <a:p>
          <a:endParaRPr lang="en-US"/>
        </a:p>
      </dgm:t>
    </dgm:pt>
    <dgm:pt modelId="{3B7A5896-499D-49D3-8E8C-99A6EAE54EED}" type="sibTrans" cxnId="{8313223D-3371-4FB6-AE5C-14742F5826AA}">
      <dgm:prSet/>
      <dgm:spPr/>
      <dgm:t>
        <a:bodyPr/>
        <a:lstStyle/>
        <a:p>
          <a:endParaRPr lang="en-US"/>
        </a:p>
      </dgm:t>
    </dgm:pt>
    <dgm:pt modelId="{4C52BBBB-500E-4A0C-8036-F543324F69D8}">
      <dgm:prSet phldrT="[Text]"/>
      <dgm:spPr/>
      <dgm:t>
        <a:bodyPr/>
        <a:lstStyle/>
        <a:p>
          <a:r>
            <a:rPr lang="en-US" dirty="0" smtClean="0"/>
            <a:t>Hybrid synchrotrons</a:t>
          </a:r>
          <a:endParaRPr lang="en-US" dirty="0"/>
        </a:p>
      </dgm:t>
    </dgm:pt>
    <dgm:pt modelId="{7B617F2C-428B-4B20-B60A-31A01B8CB48F}" type="parTrans" cxnId="{58D5030C-394F-4CED-86F8-6A40813AD136}">
      <dgm:prSet/>
      <dgm:spPr/>
      <dgm:t>
        <a:bodyPr/>
        <a:lstStyle/>
        <a:p>
          <a:endParaRPr lang="en-US"/>
        </a:p>
      </dgm:t>
    </dgm:pt>
    <dgm:pt modelId="{64414683-D4C4-4CAE-90B8-CBB10D94AE32}" type="sibTrans" cxnId="{58D5030C-394F-4CED-86F8-6A40813AD136}">
      <dgm:prSet/>
      <dgm:spPr/>
      <dgm:t>
        <a:bodyPr/>
        <a:lstStyle/>
        <a:p>
          <a:endParaRPr lang="en-US"/>
        </a:p>
      </dgm:t>
    </dgm:pt>
    <dgm:pt modelId="{5AAB1FCC-CA42-452D-A455-4C60586E8B51}" type="pres">
      <dgm:prSet presAssocID="{712F00C1-6B5F-45DE-9C7D-6F7CB89C7829}" presName="diagram" presStyleCnt="0">
        <dgm:presLayoutVars>
          <dgm:dir/>
          <dgm:resizeHandles val="exact"/>
        </dgm:presLayoutVars>
      </dgm:prSet>
      <dgm:spPr/>
    </dgm:pt>
    <dgm:pt modelId="{CCD82BC6-CF4A-4AF3-A0B6-C8671B5650E4}" type="pres">
      <dgm:prSet presAssocID="{394513D7-F8BF-4960-8EAB-C81DE753C3D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54A157-4688-47AC-B053-D83C823BB171}" type="pres">
      <dgm:prSet presAssocID="{3C7B7800-705A-4936-9087-28E4BAFEBA4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CA731F69-989C-4012-87E7-05EABBAAB810}" type="pres">
      <dgm:prSet presAssocID="{3C7B7800-705A-4936-9087-28E4BAFEBA4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A2B18EB-6D64-41EA-8EB8-16D230EDDD01}" type="pres">
      <dgm:prSet presAssocID="{A0914C80-7C81-458F-A314-EFFB30D33EE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B11D0-1DAE-4604-B660-F0937C6B90C8}" type="pres">
      <dgm:prSet presAssocID="{B638137E-B624-4CAF-AE17-DA8A859EBAA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011E7941-35E5-4905-8CE8-4E04789B7C2D}" type="pres">
      <dgm:prSet presAssocID="{B638137E-B624-4CAF-AE17-DA8A859EBAA5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09C6EFC-3E56-4EAF-9015-CE01473E5C4E}" type="pres">
      <dgm:prSet presAssocID="{AA78A0BA-6D41-4124-9976-F558E463C7A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0BBC1-5F42-4870-8AF2-9BB453F1C456}" type="pres">
      <dgm:prSet presAssocID="{F699198C-DA32-4E32-B25B-842A56B6CA78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712DA15-C3C5-4C7D-BF2F-CCF1839C3F87}" type="pres">
      <dgm:prSet presAssocID="{F699198C-DA32-4E32-B25B-842A56B6CA78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BDA0C0C8-3E2A-42A7-9D92-4EFD53D7FF52}" type="pres">
      <dgm:prSet presAssocID="{7372012F-4EEA-4844-A691-FE7898EB9D5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E69ECE-26A9-4168-95CF-C5DF6652AAD4}" type="presOf" srcId="{B638137E-B624-4CAF-AE17-DA8A859EBAA5}" destId="{782B11D0-1DAE-4604-B660-F0937C6B90C8}" srcOrd="0" destOrd="0" presId="urn:microsoft.com/office/officeart/2005/8/layout/process5"/>
    <dgm:cxn modelId="{42B54F33-1A4F-4217-8C6E-CAFC3642CD35}" type="presOf" srcId="{1788D903-B329-4964-AAE4-BA48764EED46}" destId="{CCD82BC6-CF4A-4AF3-A0B6-C8671B5650E4}" srcOrd="0" destOrd="3" presId="urn:microsoft.com/office/officeart/2005/8/layout/process5"/>
    <dgm:cxn modelId="{2025B2FD-5F23-45E1-B136-D43C834DCA85}" type="presOf" srcId="{BFB3A170-7769-4DDA-AA65-87AA21A28BD0}" destId="{CCD82BC6-CF4A-4AF3-A0B6-C8671B5650E4}" srcOrd="0" destOrd="1" presId="urn:microsoft.com/office/officeart/2005/8/layout/process5"/>
    <dgm:cxn modelId="{FC008DC5-5476-4AE9-B00E-68D957442F73}" srcId="{712F00C1-6B5F-45DE-9C7D-6F7CB89C7829}" destId="{394513D7-F8BF-4960-8EAB-C81DE753C3DF}" srcOrd="0" destOrd="0" parTransId="{7ADAC4EC-C8A9-41F4-9197-BF1CDFC494EE}" sibTransId="{3C7B7800-705A-4936-9087-28E4BAFEBA4F}"/>
    <dgm:cxn modelId="{2038CF97-8152-4E77-A96C-FBEB89A90380}" type="presOf" srcId="{712F00C1-6B5F-45DE-9C7D-6F7CB89C7829}" destId="{5AAB1FCC-CA42-452D-A455-4C60586E8B51}" srcOrd="0" destOrd="0" presId="urn:microsoft.com/office/officeart/2005/8/layout/process5"/>
    <dgm:cxn modelId="{C1F0B42F-6924-4E93-AD47-9FE5E417745F}" srcId="{394513D7-F8BF-4960-8EAB-C81DE753C3DF}" destId="{1788D903-B329-4964-AAE4-BA48764EED46}" srcOrd="2" destOrd="0" parTransId="{89D4ABEB-F541-40E6-B7C6-12E5D84DA773}" sibTransId="{B62CCA51-104A-4DE9-9B1E-C94A3743EC01}"/>
    <dgm:cxn modelId="{6B2A84B8-ED17-40E1-A830-02C21E955156}" srcId="{AA78A0BA-6D41-4124-9976-F558E463C7AB}" destId="{EB2B1A16-977C-40DB-B379-30ADA6DAD641}" srcOrd="0" destOrd="0" parTransId="{6C23A67F-BCE4-4E87-BEE8-4507DFE05D8E}" sibTransId="{898C2C9B-6BD6-48EC-9CA3-179EC119BB25}"/>
    <dgm:cxn modelId="{D8973270-9821-4267-ADBF-E1263A48C95F}" type="presOf" srcId="{4C52BBBB-500E-4A0C-8036-F543324F69D8}" destId="{BDA0C0C8-3E2A-42A7-9D92-4EFD53D7FF52}" srcOrd="0" destOrd="1" presId="urn:microsoft.com/office/officeart/2005/8/layout/process5"/>
    <dgm:cxn modelId="{BAC5E42C-CD71-4664-8E68-F67CAF3D5AA6}" type="presOf" srcId="{4B43AE45-1C08-4EBE-B083-AC53EC824A3B}" destId="{0A2B18EB-6D64-41EA-8EB8-16D230EDDD01}" srcOrd="0" destOrd="1" presId="urn:microsoft.com/office/officeart/2005/8/layout/process5"/>
    <dgm:cxn modelId="{08FB9331-83F2-4841-B56F-D62387372392}" type="presOf" srcId="{0774C80B-24A8-44D5-906F-5C08B47D99E8}" destId="{909C6EFC-3E56-4EAF-9015-CE01473E5C4E}" srcOrd="0" destOrd="3" presId="urn:microsoft.com/office/officeart/2005/8/layout/process5"/>
    <dgm:cxn modelId="{47AB5E50-5AE2-4117-9502-DC64307AFD78}" type="presOf" srcId="{162457CE-A757-46BD-A4B7-601E38131EE2}" destId="{909C6EFC-3E56-4EAF-9015-CE01473E5C4E}" srcOrd="0" destOrd="2" presId="urn:microsoft.com/office/officeart/2005/8/layout/process5"/>
    <dgm:cxn modelId="{75CC6549-C068-4B1A-AB93-FCA163D4B375}" type="presOf" srcId="{A0914C80-7C81-458F-A314-EFFB30D33EEA}" destId="{0A2B18EB-6D64-41EA-8EB8-16D230EDDD01}" srcOrd="0" destOrd="0" presId="urn:microsoft.com/office/officeart/2005/8/layout/process5"/>
    <dgm:cxn modelId="{8313223D-3371-4FB6-AE5C-14742F5826AA}" srcId="{AA78A0BA-6D41-4124-9976-F558E463C7AB}" destId="{0774C80B-24A8-44D5-906F-5C08B47D99E8}" srcOrd="2" destOrd="0" parTransId="{F91AD0FD-7E6F-488C-A802-CCD3D26FD8B3}" sibTransId="{3B7A5896-499D-49D3-8E8C-99A6EAE54EED}"/>
    <dgm:cxn modelId="{76339CCB-DD4E-4448-9824-2879161EC3D1}" srcId="{AA78A0BA-6D41-4124-9976-F558E463C7AB}" destId="{162457CE-A757-46BD-A4B7-601E38131EE2}" srcOrd="1" destOrd="0" parTransId="{A46F974A-2BB5-4134-BE6D-89576E61BF3A}" sibTransId="{7A294F01-9CC1-4B7C-B01D-84362FAEEDB5}"/>
    <dgm:cxn modelId="{07B911B3-12E6-483C-869A-3C2F844C6F6E}" srcId="{394513D7-F8BF-4960-8EAB-C81DE753C3DF}" destId="{461ABB87-05EF-41D7-81E9-280082A4D856}" srcOrd="1" destOrd="0" parTransId="{CBB5F944-EFE9-4589-AECA-9B3606363A9A}" sibTransId="{06F16D51-5E21-4B3F-B929-ED1DCE2416B4}"/>
    <dgm:cxn modelId="{2837E184-6CF8-4813-8384-B7D2A9657EDC}" type="presOf" srcId="{7372012F-4EEA-4844-A691-FE7898EB9D55}" destId="{BDA0C0C8-3E2A-42A7-9D92-4EFD53D7FF52}" srcOrd="0" destOrd="0" presId="urn:microsoft.com/office/officeart/2005/8/layout/process5"/>
    <dgm:cxn modelId="{0490F558-494B-4675-BEB0-5A91FBA1C5CB}" type="presOf" srcId="{AA78A0BA-6D41-4124-9976-F558E463C7AB}" destId="{909C6EFC-3E56-4EAF-9015-CE01473E5C4E}" srcOrd="0" destOrd="0" presId="urn:microsoft.com/office/officeart/2005/8/layout/process5"/>
    <dgm:cxn modelId="{B105992E-45CC-43BA-AEEF-0AACB5184DAD}" srcId="{712F00C1-6B5F-45DE-9C7D-6F7CB89C7829}" destId="{A0914C80-7C81-458F-A314-EFFB30D33EEA}" srcOrd="1" destOrd="0" parTransId="{06CF5463-0306-479A-BCAF-976D6B9236BA}" sibTransId="{B638137E-B624-4CAF-AE17-DA8A859EBAA5}"/>
    <dgm:cxn modelId="{61F98CD4-54C6-4585-8AA5-33AD64BE3433}" type="presOf" srcId="{3C7B7800-705A-4936-9087-28E4BAFEBA4F}" destId="{3754A157-4688-47AC-B053-D83C823BB171}" srcOrd="0" destOrd="0" presId="urn:microsoft.com/office/officeart/2005/8/layout/process5"/>
    <dgm:cxn modelId="{DAAF6B78-9115-4DD6-B74C-670A0B9E20F6}" type="presOf" srcId="{3C7B7800-705A-4936-9087-28E4BAFEBA4F}" destId="{CA731F69-989C-4012-87E7-05EABBAAB810}" srcOrd="1" destOrd="0" presId="urn:microsoft.com/office/officeart/2005/8/layout/process5"/>
    <dgm:cxn modelId="{6DE215F9-F6C8-4D17-AFF5-912C00DBF188}" type="presOf" srcId="{F699198C-DA32-4E32-B25B-842A56B6CA78}" destId="{6D90BBC1-5F42-4870-8AF2-9BB453F1C456}" srcOrd="0" destOrd="0" presId="urn:microsoft.com/office/officeart/2005/8/layout/process5"/>
    <dgm:cxn modelId="{58D5030C-394F-4CED-86F8-6A40813AD136}" srcId="{7372012F-4EEA-4844-A691-FE7898EB9D55}" destId="{4C52BBBB-500E-4A0C-8036-F543324F69D8}" srcOrd="0" destOrd="0" parTransId="{7B617F2C-428B-4B20-B60A-31A01B8CB48F}" sibTransId="{64414683-D4C4-4CAE-90B8-CBB10D94AE32}"/>
    <dgm:cxn modelId="{C2C94E71-95A3-4B9B-BDEB-B7645B8A9C32}" srcId="{394513D7-F8BF-4960-8EAB-C81DE753C3DF}" destId="{BFB3A170-7769-4DDA-AA65-87AA21A28BD0}" srcOrd="0" destOrd="0" parTransId="{C00757E0-C54C-4FD3-A96E-3131B92E1B30}" sibTransId="{F275BE97-B9EA-4C04-9264-90730B53CF13}"/>
    <dgm:cxn modelId="{A16914A1-00B2-454C-A46E-978F9CBA3072}" type="presOf" srcId="{461ABB87-05EF-41D7-81E9-280082A4D856}" destId="{CCD82BC6-CF4A-4AF3-A0B6-C8671B5650E4}" srcOrd="0" destOrd="2" presId="urn:microsoft.com/office/officeart/2005/8/layout/process5"/>
    <dgm:cxn modelId="{9B554F8C-8141-48FA-A2DA-B22BD9692DC9}" type="presOf" srcId="{EB2B1A16-977C-40DB-B379-30ADA6DAD641}" destId="{909C6EFC-3E56-4EAF-9015-CE01473E5C4E}" srcOrd="0" destOrd="1" presId="urn:microsoft.com/office/officeart/2005/8/layout/process5"/>
    <dgm:cxn modelId="{094D28D9-3BE5-498A-929E-CC9036F11277}" srcId="{A0914C80-7C81-458F-A314-EFFB30D33EEA}" destId="{4B43AE45-1C08-4EBE-B083-AC53EC824A3B}" srcOrd="0" destOrd="0" parTransId="{9DF94883-FD5D-40DE-9043-FB4CD2D965BD}" sibTransId="{3F9AD84B-5418-4726-96E4-533D9DF489A8}"/>
    <dgm:cxn modelId="{47C6D490-5E7C-44D3-8AF8-18CD6AEDA9AA}" type="presOf" srcId="{F699198C-DA32-4E32-B25B-842A56B6CA78}" destId="{8712DA15-C3C5-4C7D-BF2F-CCF1839C3F87}" srcOrd="1" destOrd="0" presId="urn:microsoft.com/office/officeart/2005/8/layout/process5"/>
    <dgm:cxn modelId="{C34E60E2-159B-4891-939B-3164A33F655D}" type="presOf" srcId="{B638137E-B624-4CAF-AE17-DA8A859EBAA5}" destId="{011E7941-35E5-4905-8CE8-4E04789B7C2D}" srcOrd="1" destOrd="0" presId="urn:microsoft.com/office/officeart/2005/8/layout/process5"/>
    <dgm:cxn modelId="{F2E28D10-45B4-4C5D-813A-00EBFB4EE99B}" type="presOf" srcId="{394513D7-F8BF-4960-8EAB-C81DE753C3DF}" destId="{CCD82BC6-CF4A-4AF3-A0B6-C8671B5650E4}" srcOrd="0" destOrd="0" presId="urn:microsoft.com/office/officeart/2005/8/layout/process5"/>
    <dgm:cxn modelId="{FCAD4E62-AC1F-4DE2-B8CD-E6732C5193DB}" srcId="{712F00C1-6B5F-45DE-9C7D-6F7CB89C7829}" destId="{AA78A0BA-6D41-4124-9976-F558E463C7AB}" srcOrd="2" destOrd="0" parTransId="{82AF64A7-A5A8-42AF-8FEC-2901FBAB0519}" sibTransId="{F699198C-DA32-4E32-B25B-842A56B6CA78}"/>
    <dgm:cxn modelId="{12DD2AF3-C6BE-4193-AA6D-AE368749E453}" srcId="{712F00C1-6B5F-45DE-9C7D-6F7CB89C7829}" destId="{7372012F-4EEA-4844-A691-FE7898EB9D55}" srcOrd="3" destOrd="0" parTransId="{52FA87B8-8D23-4B5B-B93B-63EF8799FFBE}" sibTransId="{75464E51-3563-41F1-B3B3-800F37D99FD8}"/>
    <dgm:cxn modelId="{B148C8EC-8BBC-45EE-BC7A-83EBE8F28E92}" type="presParOf" srcId="{5AAB1FCC-CA42-452D-A455-4C60586E8B51}" destId="{CCD82BC6-CF4A-4AF3-A0B6-C8671B5650E4}" srcOrd="0" destOrd="0" presId="urn:microsoft.com/office/officeart/2005/8/layout/process5"/>
    <dgm:cxn modelId="{3600CEE4-2981-4397-B200-6E6FAF388C8A}" type="presParOf" srcId="{5AAB1FCC-CA42-452D-A455-4C60586E8B51}" destId="{3754A157-4688-47AC-B053-D83C823BB171}" srcOrd="1" destOrd="0" presId="urn:microsoft.com/office/officeart/2005/8/layout/process5"/>
    <dgm:cxn modelId="{469A5977-E763-4507-9D1F-91ED39ED6CD2}" type="presParOf" srcId="{3754A157-4688-47AC-B053-D83C823BB171}" destId="{CA731F69-989C-4012-87E7-05EABBAAB810}" srcOrd="0" destOrd="0" presId="urn:microsoft.com/office/officeart/2005/8/layout/process5"/>
    <dgm:cxn modelId="{D778A6C6-FE05-4D8C-A4C7-CD7AC38F4DFF}" type="presParOf" srcId="{5AAB1FCC-CA42-452D-A455-4C60586E8B51}" destId="{0A2B18EB-6D64-41EA-8EB8-16D230EDDD01}" srcOrd="2" destOrd="0" presId="urn:microsoft.com/office/officeart/2005/8/layout/process5"/>
    <dgm:cxn modelId="{35B84C3A-9EB9-4CAF-838F-2F6BDA6F3F5B}" type="presParOf" srcId="{5AAB1FCC-CA42-452D-A455-4C60586E8B51}" destId="{782B11D0-1DAE-4604-B660-F0937C6B90C8}" srcOrd="3" destOrd="0" presId="urn:microsoft.com/office/officeart/2005/8/layout/process5"/>
    <dgm:cxn modelId="{63120E9D-9936-4398-A63D-3E0DFDA1D1E6}" type="presParOf" srcId="{782B11D0-1DAE-4604-B660-F0937C6B90C8}" destId="{011E7941-35E5-4905-8CE8-4E04789B7C2D}" srcOrd="0" destOrd="0" presId="urn:microsoft.com/office/officeart/2005/8/layout/process5"/>
    <dgm:cxn modelId="{1E2B348F-7BB6-4602-8730-1F9932D024FC}" type="presParOf" srcId="{5AAB1FCC-CA42-452D-A455-4C60586E8B51}" destId="{909C6EFC-3E56-4EAF-9015-CE01473E5C4E}" srcOrd="4" destOrd="0" presId="urn:microsoft.com/office/officeart/2005/8/layout/process5"/>
    <dgm:cxn modelId="{9DB20305-EE6C-4DC3-A3D8-03ADE67A53C1}" type="presParOf" srcId="{5AAB1FCC-CA42-452D-A455-4C60586E8B51}" destId="{6D90BBC1-5F42-4870-8AF2-9BB453F1C456}" srcOrd="5" destOrd="0" presId="urn:microsoft.com/office/officeart/2005/8/layout/process5"/>
    <dgm:cxn modelId="{CD218BFD-95EC-4A53-A3AC-175E7ED29778}" type="presParOf" srcId="{6D90BBC1-5F42-4870-8AF2-9BB453F1C456}" destId="{8712DA15-C3C5-4C7D-BF2F-CCF1839C3F87}" srcOrd="0" destOrd="0" presId="urn:microsoft.com/office/officeart/2005/8/layout/process5"/>
    <dgm:cxn modelId="{7754E4C8-1D7B-484F-A2BA-5CD019F9A949}" type="presParOf" srcId="{5AAB1FCC-CA42-452D-A455-4C60586E8B51}" destId="{BDA0C0C8-3E2A-42A7-9D92-4EFD53D7FF52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82BC6-CF4A-4AF3-A0B6-C8671B5650E4}">
      <dsp:nvSpPr>
        <dsp:cNvPr id="0" name=""/>
        <dsp:cNvSpPr/>
      </dsp:nvSpPr>
      <dsp:spPr>
        <a:xfrm>
          <a:off x="294277" y="2510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Low Energy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Induction linac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Low-frequency RF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Cooling RF</a:t>
          </a:r>
          <a:endParaRPr lang="en-US" sz="1900" kern="1200" dirty="0"/>
        </a:p>
      </dsp:txBody>
      <dsp:txXfrm>
        <a:off x="355248" y="63481"/>
        <a:ext cx="3347576" cy="1959769"/>
      </dsp:txXfrm>
    </dsp:sp>
    <dsp:sp modelId="{3754A157-4688-47AC-B053-D83C823BB171}">
      <dsp:nvSpPr>
        <dsp:cNvPr id="0" name=""/>
        <dsp:cNvSpPr/>
      </dsp:nvSpPr>
      <dsp:spPr>
        <a:xfrm>
          <a:off x="4069113" y="613145"/>
          <a:ext cx="735537" cy="860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069113" y="785233"/>
        <a:ext cx="514876" cy="516264"/>
      </dsp:txXfrm>
    </dsp:sp>
    <dsp:sp modelId="{0A2B18EB-6D64-41EA-8EB8-16D230EDDD01}">
      <dsp:nvSpPr>
        <dsp:cNvPr id="0" name=""/>
        <dsp:cNvSpPr/>
      </dsp:nvSpPr>
      <dsp:spPr>
        <a:xfrm>
          <a:off x="5151603" y="2510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Acceleration to 63 GeV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Dogbone</a:t>
          </a:r>
          <a:r>
            <a:rPr lang="en-US" sz="1900" kern="1200" dirty="0" smtClean="0"/>
            <a:t> RLAs</a:t>
          </a:r>
          <a:endParaRPr lang="en-US" sz="1900" kern="1200" dirty="0"/>
        </a:p>
      </dsp:txBody>
      <dsp:txXfrm>
        <a:off x="5212574" y="63481"/>
        <a:ext cx="3347576" cy="1959769"/>
      </dsp:txXfrm>
    </dsp:sp>
    <dsp:sp modelId="{782B11D0-1DAE-4604-B660-F0937C6B90C8}">
      <dsp:nvSpPr>
        <dsp:cNvPr id="0" name=""/>
        <dsp:cNvSpPr/>
      </dsp:nvSpPr>
      <dsp:spPr>
        <a:xfrm rot="5400000">
          <a:off x="6518593" y="2327087"/>
          <a:ext cx="735537" cy="860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5400000">
        <a:off x="6628230" y="2389539"/>
        <a:ext cx="516264" cy="514876"/>
      </dsp:txXfrm>
    </dsp:sp>
    <dsp:sp modelId="{909C6EFC-3E56-4EAF-9015-CE01473E5C4E}">
      <dsp:nvSpPr>
        <dsp:cNvPr id="0" name=""/>
        <dsp:cNvSpPr/>
      </dsp:nvSpPr>
      <dsp:spPr>
        <a:xfrm>
          <a:off x="5151603" y="3472028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Acceleration to ≈375 GeV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Fast-Ramping synchrotron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Dogbone</a:t>
          </a:r>
          <a:r>
            <a:rPr lang="en-US" sz="1900" kern="1200" dirty="0" smtClean="0"/>
            <a:t> RLAs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Hybrid synchrotrons</a:t>
          </a:r>
          <a:endParaRPr lang="en-US" sz="1900" kern="1200" dirty="0"/>
        </a:p>
      </dsp:txBody>
      <dsp:txXfrm>
        <a:off x="5212574" y="3532999"/>
        <a:ext cx="3347576" cy="1959769"/>
      </dsp:txXfrm>
    </dsp:sp>
    <dsp:sp modelId="{6D90BBC1-5F42-4870-8AF2-9BB453F1C456}">
      <dsp:nvSpPr>
        <dsp:cNvPr id="0" name=""/>
        <dsp:cNvSpPr/>
      </dsp:nvSpPr>
      <dsp:spPr>
        <a:xfrm rot="10800000">
          <a:off x="4110748" y="4082663"/>
          <a:ext cx="735537" cy="860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4331409" y="4254751"/>
        <a:ext cx="514876" cy="516264"/>
      </dsp:txXfrm>
    </dsp:sp>
    <dsp:sp modelId="{BDA0C0C8-3E2A-42A7-9D92-4EFD53D7FF52}">
      <dsp:nvSpPr>
        <dsp:cNvPr id="0" name=""/>
        <dsp:cNvSpPr/>
      </dsp:nvSpPr>
      <dsp:spPr>
        <a:xfrm>
          <a:off x="294277" y="3472028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Acceleration to 750, 1500, 3000 GeV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Hybrid synchrotrons</a:t>
          </a:r>
          <a:endParaRPr lang="en-US" sz="1900" kern="1200" dirty="0"/>
        </a:p>
      </dsp:txBody>
      <dsp:txXfrm>
        <a:off x="355248" y="3532999"/>
        <a:ext cx="3347576" cy="19597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82BC6-CF4A-4AF3-A0B6-C8671B5650E4}">
      <dsp:nvSpPr>
        <dsp:cNvPr id="0" name=""/>
        <dsp:cNvSpPr/>
      </dsp:nvSpPr>
      <dsp:spPr>
        <a:xfrm>
          <a:off x="294277" y="2510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Low Energy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Induction linac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Low-frequency RF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Cooling RF</a:t>
          </a:r>
          <a:endParaRPr lang="en-US" sz="1900" kern="1200" dirty="0"/>
        </a:p>
      </dsp:txBody>
      <dsp:txXfrm>
        <a:off x="355248" y="63481"/>
        <a:ext cx="3347576" cy="1959769"/>
      </dsp:txXfrm>
    </dsp:sp>
    <dsp:sp modelId="{3754A157-4688-47AC-B053-D83C823BB171}">
      <dsp:nvSpPr>
        <dsp:cNvPr id="0" name=""/>
        <dsp:cNvSpPr/>
      </dsp:nvSpPr>
      <dsp:spPr>
        <a:xfrm>
          <a:off x="4069113" y="613145"/>
          <a:ext cx="735537" cy="860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069113" y="785233"/>
        <a:ext cx="514876" cy="516264"/>
      </dsp:txXfrm>
    </dsp:sp>
    <dsp:sp modelId="{0A2B18EB-6D64-41EA-8EB8-16D230EDDD01}">
      <dsp:nvSpPr>
        <dsp:cNvPr id="0" name=""/>
        <dsp:cNvSpPr/>
      </dsp:nvSpPr>
      <dsp:spPr>
        <a:xfrm>
          <a:off x="5151603" y="2510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Acceleration to 63 GeV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Dogbone</a:t>
          </a:r>
          <a:r>
            <a:rPr lang="en-US" sz="1900" kern="1200" dirty="0" smtClean="0"/>
            <a:t> RLAs</a:t>
          </a:r>
          <a:endParaRPr lang="en-US" sz="1900" kern="1200" dirty="0"/>
        </a:p>
      </dsp:txBody>
      <dsp:txXfrm>
        <a:off x="5212574" y="63481"/>
        <a:ext cx="3347576" cy="1959769"/>
      </dsp:txXfrm>
    </dsp:sp>
    <dsp:sp modelId="{782B11D0-1DAE-4604-B660-F0937C6B90C8}">
      <dsp:nvSpPr>
        <dsp:cNvPr id="0" name=""/>
        <dsp:cNvSpPr/>
      </dsp:nvSpPr>
      <dsp:spPr>
        <a:xfrm rot="5400000">
          <a:off x="6518593" y="2327087"/>
          <a:ext cx="735537" cy="860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5400000">
        <a:off x="6628230" y="2389539"/>
        <a:ext cx="516264" cy="514876"/>
      </dsp:txXfrm>
    </dsp:sp>
    <dsp:sp modelId="{909C6EFC-3E56-4EAF-9015-CE01473E5C4E}">
      <dsp:nvSpPr>
        <dsp:cNvPr id="0" name=""/>
        <dsp:cNvSpPr/>
      </dsp:nvSpPr>
      <dsp:spPr>
        <a:xfrm>
          <a:off x="5151603" y="3472028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Acceleration to ≈375 GeV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Fast-Ramping synchrotron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Dogbone</a:t>
          </a:r>
          <a:r>
            <a:rPr lang="en-US" sz="1900" kern="1200" dirty="0" smtClean="0"/>
            <a:t> RLAs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Hybrid synchrotrons</a:t>
          </a:r>
          <a:endParaRPr lang="en-US" sz="1900" kern="1200" dirty="0"/>
        </a:p>
      </dsp:txBody>
      <dsp:txXfrm>
        <a:off x="5212574" y="3532999"/>
        <a:ext cx="3347576" cy="1959769"/>
      </dsp:txXfrm>
    </dsp:sp>
    <dsp:sp modelId="{6D90BBC1-5F42-4870-8AF2-9BB453F1C456}">
      <dsp:nvSpPr>
        <dsp:cNvPr id="0" name=""/>
        <dsp:cNvSpPr/>
      </dsp:nvSpPr>
      <dsp:spPr>
        <a:xfrm rot="10800000">
          <a:off x="4110748" y="4082663"/>
          <a:ext cx="735537" cy="860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4331409" y="4254751"/>
        <a:ext cx="514876" cy="516264"/>
      </dsp:txXfrm>
    </dsp:sp>
    <dsp:sp modelId="{BDA0C0C8-3E2A-42A7-9D92-4EFD53D7FF52}">
      <dsp:nvSpPr>
        <dsp:cNvPr id="0" name=""/>
        <dsp:cNvSpPr/>
      </dsp:nvSpPr>
      <dsp:spPr>
        <a:xfrm>
          <a:off x="294277" y="3472028"/>
          <a:ext cx="3469518" cy="208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Acceleration to 750, 1500, 3000 GeV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Hybrid synchrotrons</a:t>
          </a:r>
          <a:endParaRPr lang="en-US" sz="1900" kern="1200" dirty="0"/>
        </a:p>
      </dsp:txBody>
      <dsp:txXfrm>
        <a:off x="355248" y="3532999"/>
        <a:ext cx="3347576" cy="1959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25969-F28A-5B45-81BD-4249DB00ECC9}" type="datetimeFigureOut">
              <a:rPr lang="en-US" smtClean="0"/>
              <a:t>2014-01-02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EA74B-60AA-9446-BCE8-2D7E559A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748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9E8B9-3152-EB45-ADCF-F80FE96F9BA8}" type="datetimeFigureOut">
              <a:rPr lang="en-US" smtClean="0"/>
              <a:t>2014-01-02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2B8F9-5099-7F44-AD13-E00D74EF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179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2B8F9-5099-7F44-AD13-E00D74EFD8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75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6935"/>
            <a:ext cx="7772400" cy="2089895"/>
          </a:xfrm>
        </p:spPr>
        <p:txBody>
          <a:bodyPr/>
          <a:lstStyle>
            <a:lvl1pPr>
              <a:defRPr>
                <a:solidFill>
                  <a:srgbClr val="17375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6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88571"/>
            <a:ext cx="2057400" cy="503759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88571"/>
            <a:ext cx="6019800" cy="503759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9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934" y="6556849"/>
            <a:ext cx="1732895" cy="285745"/>
          </a:xfrm>
        </p:spPr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86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4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9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7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6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8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29"/>
            <a:ext cx="3117850" cy="9803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50403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5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43173"/>
            <a:ext cx="5379074" cy="34844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12700"/>
            <a:ext cx="9152990" cy="98477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228" y="-3192"/>
            <a:ext cx="8256056" cy="987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053" y="990544"/>
            <a:ext cx="8915813" cy="555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228" y="6572566"/>
            <a:ext cx="1732895" cy="285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January 8,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07796" y="6560246"/>
            <a:ext cx="1736203" cy="3103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A5FAC83-C8C4-8046-B35B-A898236883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C:\Documents and Settings\sgeer\My Documents\MAP\MAP-LOGO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294684" y="-10111"/>
            <a:ext cx="857250" cy="974725"/>
          </a:xfrm>
          <a:prstGeom prst="rect">
            <a:avLst/>
          </a:prstGeom>
          <a:noFill/>
          <a:ln w="50800">
            <a:noFill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0" y="0"/>
            <a:ext cx="1243452" cy="97731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228" y="6547616"/>
            <a:ext cx="9126534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990544"/>
            <a:ext cx="915299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75" y="6547957"/>
            <a:ext cx="585946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845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Acceleration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J. Scott Berg</a:t>
            </a:r>
          </a:p>
          <a:p>
            <a:r>
              <a:rPr lang="en-US" i="1" dirty="0" smtClean="0"/>
              <a:t>Brookhaven National Laboratory</a:t>
            </a:r>
          </a:p>
          <a:p>
            <a:r>
              <a:rPr lang="en-US" i="1" dirty="0" smtClean="0"/>
              <a:t>January 8, 2014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1740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Scenario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456695"/>
              </p:ext>
            </p:extLst>
          </p:nvPr>
        </p:nvGraphicFramePr>
        <p:xfrm>
          <a:off x="119063" y="990600"/>
          <a:ext cx="8915400" cy="555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63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Linac with cooling technologies to ≈700 MeV</a:t>
            </a:r>
          </a:p>
          <a:p>
            <a:r>
              <a:rPr lang="en-US" dirty="0" smtClean="0"/>
              <a:t>RLA to 63 GeV</a:t>
            </a:r>
          </a:p>
          <a:p>
            <a:pPr lvl="1"/>
            <a:r>
              <a:rPr lang="en-US" dirty="0" smtClean="0"/>
              <a:t>Compatible with 70 mm longitudinal emittance</a:t>
            </a:r>
          </a:p>
          <a:p>
            <a:r>
              <a:rPr lang="en-US" dirty="0" smtClean="0"/>
              <a:t>Acceleration to ≈375 GeV</a:t>
            </a:r>
          </a:p>
          <a:p>
            <a:pPr lvl="1"/>
            <a:r>
              <a:rPr lang="en-US" dirty="0" smtClean="0"/>
              <a:t>RLA or non-hybrid synchrotron </a:t>
            </a:r>
          </a:p>
          <a:p>
            <a:pPr lvl="2"/>
            <a:r>
              <a:rPr lang="en-US" dirty="0" smtClean="0"/>
              <a:t>Appear to have comparable costs</a:t>
            </a:r>
          </a:p>
          <a:p>
            <a:pPr lvl="2"/>
            <a:r>
              <a:rPr lang="en-US" dirty="0" smtClean="0"/>
              <a:t>Synchrotron could share tunnel with next stage</a:t>
            </a:r>
          </a:p>
          <a:p>
            <a:pPr lvl="2"/>
            <a:r>
              <a:rPr lang="en-US" dirty="0" smtClean="0"/>
              <a:t>Relatively safe technologies</a:t>
            </a:r>
          </a:p>
          <a:p>
            <a:pPr lvl="1"/>
            <a:r>
              <a:rPr lang="en-US" dirty="0" smtClean="0"/>
              <a:t>Hybrid synchrotron (two stages)</a:t>
            </a:r>
          </a:p>
          <a:p>
            <a:pPr lvl="2"/>
            <a:r>
              <a:rPr lang="en-US" dirty="0" smtClean="0"/>
              <a:t>Appears better for cost/efficiency</a:t>
            </a:r>
          </a:p>
          <a:p>
            <a:pPr lvl="2"/>
            <a:r>
              <a:rPr lang="en-US" dirty="0" smtClean="0"/>
              <a:t>Short pulse times a challenge (70 µs for 5 MV/m)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6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 synchrotron above ≈375 GeV</a:t>
            </a:r>
          </a:p>
          <a:p>
            <a:pPr lvl="1"/>
            <a:r>
              <a:rPr lang="en-US" dirty="0" smtClean="0"/>
              <a:t>Gets easier as energies increase</a:t>
            </a:r>
          </a:p>
          <a:p>
            <a:pPr lvl="1"/>
            <a:r>
              <a:rPr lang="en-US" dirty="0" smtClean="0"/>
              <a:t>10 T SC dipoles, 1.5 T ramped dipoles, looks like could accelerate to 3 </a:t>
            </a:r>
            <a:r>
              <a:rPr lang="en-US" dirty="0" err="1" smtClean="0"/>
              <a:t>TeV</a:t>
            </a:r>
            <a:r>
              <a:rPr lang="en-US" dirty="0" smtClean="0"/>
              <a:t> on Fermilab site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26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RLA switchyard layout</a:t>
            </a:r>
          </a:p>
          <a:p>
            <a:r>
              <a:rPr lang="en-US" dirty="0" smtClean="0"/>
              <a:t>Injection/extraction</a:t>
            </a:r>
          </a:p>
          <a:p>
            <a:r>
              <a:rPr lang="en-US" dirty="0" smtClean="0"/>
              <a:t>Time of flight correction</a:t>
            </a:r>
          </a:p>
          <a:p>
            <a:r>
              <a:rPr lang="en-US" dirty="0" smtClean="0"/>
              <a:t>Collective effects</a:t>
            </a:r>
          </a:p>
          <a:p>
            <a:r>
              <a:rPr lang="en-US" dirty="0" smtClean="0"/>
              <a:t>Showstoppers unlikely, but cost escalation an issue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33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NuMAX</a:t>
            </a:r>
            <a:r>
              <a:rPr lang="en-US" dirty="0" smtClean="0"/>
              <a:t> concept in place</a:t>
            </a:r>
          </a:p>
          <a:p>
            <a:r>
              <a:rPr lang="en-US" dirty="0" smtClean="0"/>
              <a:t>Concept for 63 GeV acceleration in place</a:t>
            </a:r>
          </a:p>
          <a:p>
            <a:pPr lvl="1"/>
            <a:r>
              <a:rPr lang="en-US" dirty="0" smtClean="0"/>
              <a:t>May need modifications for 70 mm longitudinal emittance</a:t>
            </a:r>
          </a:p>
          <a:p>
            <a:r>
              <a:rPr lang="en-US" dirty="0" smtClean="0"/>
              <a:t>Hybrid synchrotron design exists</a:t>
            </a:r>
          </a:p>
          <a:p>
            <a:pPr lvl="1"/>
            <a:r>
              <a:rPr lang="en-US" dirty="0" smtClean="0"/>
              <a:t>Needs modification for current magnet parameters</a:t>
            </a:r>
          </a:p>
          <a:p>
            <a:pPr lvl="1"/>
            <a:r>
              <a:rPr lang="en-US" dirty="0" smtClean="0"/>
              <a:t>Needs time of flight correction</a:t>
            </a:r>
          </a:p>
          <a:p>
            <a:pPr lvl="1"/>
            <a:r>
              <a:rPr lang="en-US" dirty="0" smtClean="0"/>
              <a:t>Should look at chromaticity correction</a:t>
            </a:r>
          </a:p>
          <a:p>
            <a:pPr lvl="1"/>
            <a:r>
              <a:rPr lang="en-US" dirty="0" smtClean="0"/>
              <a:t>Needs to be scaled to </a:t>
            </a:r>
            <a:r>
              <a:rPr lang="en-US" smtClean="0"/>
              <a:t>other energies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35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</a:t>
            </a:r>
          </a:p>
          <a:p>
            <a:pPr lvl="1"/>
            <a:r>
              <a:rPr lang="en-US" dirty="0" smtClean="0"/>
              <a:t>High-gradient SCRF: higher helps efficiency &amp; decays</a:t>
            </a:r>
          </a:p>
          <a:p>
            <a:pPr lvl="1"/>
            <a:r>
              <a:rPr lang="en-US" dirty="0" smtClean="0"/>
              <a:t>High gradients for cooling RF systems used for early acceleration</a:t>
            </a:r>
          </a:p>
          <a:p>
            <a:r>
              <a:rPr lang="en-US" dirty="0" smtClean="0"/>
              <a:t>Superconducting magnets: higher fields help efficiency and decays</a:t>
            </a:r>
          </a:p>
          <a:p>
            <a:r>
              <a:rPr lang="en-US" dirty="0" smtClean="0"/>
              <a:t>Kickers for injection/extraction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71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Technologies: Pulsed Magnets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Workable designs for 1.5 T</a:t>
            </a:r>
          </a:p>
          <a:p>
            <a:pPr lvl="1"/>
            <a:r>
              <a:rPr lang="en-US" dirty="0" smtClean="0"/>
              <a:t>1.8 T with grain oriented steel, but</a:t>
            </a:r>
          </a:p>
          <a:p>
            <a:pPr lvl="2"/>
            <a:r>
              <a:rPr lang="en-US" dirty="0" smtClean="0"/>
              <a:t>Field line pinning makes this sensitive to construction tolerances</a:t>
            </a:r>
          </a:p>
          <a:p>
            <a:pPr lvl="2"/>
            <a:r>
              <a:rPr lang="en-US" dirty="0" smtClean="0"/>
              <a:t>Not possible to model accurately with existing codes</a:t>
            </a:r>
          </a:p>
          <a:p>
            <a:pPr lvl="1"/>
            <a:r>
              <a:rPr lang="en-US" dirty="0" err="1" smtClean="0"/>
              <a:t>FeCo</a:t>
            </a:r>
            <a:r>
              <a:rPr lang="en-US" dirty="0" smtClean="0"/>
              <a:t> could achieve 2.2 T</a:t>
            </a:r>
          </a:p>
          <a:p>
            <a:pPr lvl="2"/>
            <a:r>
              <a:rPr lang="en-US" dirty="0" smtClean="0"/>
              <a:t>But need shielding solution for Co activation, unlikely</a:t>
            </a:r>
          </a:p>
          <a:p>
            <a:r>
              <a:rPr lang="en-US" dirty="0" smtClean="0"/>
              <a:t>Quadrupole design</a:t>
            </a:r>
          </a:p>
          <a:p>
            <a:r>
              <a:rPr lang="en-US" dirty="0" smtClean="0"/>
              <a:t>Better understand steel behavior with short pulse times, high fields, thin laminates</a:t>
            </a:r>
          </a:p>
          <a:p>
            <a:pPr lvl="1"/>
            <a:r>
              <a:rPr lang="en-US" dirty="0" smtClean="0"/>
              <a:t>Pushing limits on existing measurements</a:t>
            </a:r>
          </a:p>
          <a:p>
            <a:pPr lvl="1"/>
            <a:r>
              <a:rPr lang="en-US" dirty="0" smtClean="0"/>
              <a:t>Consequences of short pulse times</a:t>
            </a:r>
          </a:p>
          <a:p>
            <a:r>
              <a:rPr lang="en-US" dirty="0" smtClean="0"/>
              <a:t>Power supplies: controlled ramp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74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818263"/>
              </p:ext>
            </p:extLst>
          </p:nvPr>
        </p:nvGraphicFramePr>
        <p:xfrm>
          <a:off x="119063" y="990600"/>
          <a:ext cx="8961116" cy="37084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260796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  <a:gridCol w="1861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FY14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NuMAX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≈1 GeV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NuMAX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to 5 </a:t>
                      </a:r>
                      <a:r>
                        <a:rPr lang="en-US" dirty="0" smtClean="0"/>
                        <a:t>GeV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63 GeV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MC Initial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750 GeV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1500 GeV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 ≈3000 GeV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r>
                        <a:rPr lang="en-US" baseline="0" dirty="0" smtClean="0"/>
                        <a:t>er Energy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Interface</a:t>
                      </a:r>
                      <a:r>
                        <a:rPr lang="en-US" baseline="0" dirty="0" smtClean="0"/>
                        <a:t> to Ring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895674"/>
              </p:ext>
            </p:extLst>
          </p:nvPr>
        </p:nvGraphicFramePr>
        <p:xfrm>
          <a:off x="16934" y="5261897"/>
          <a:ext cx="9144000" cy="7416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45920"/>
                <a:gridCol w="182880"/>
                <a:gridCol w="1645920"/>
                <a:gridCol w="182880"/>
                <a:gridCol w="1645920"/>
                <a:gridCol w="182880"/>
                <a:gridCol w="1645920"/>
                <a:gridCol w="182880"/>
                <a:gridCol w="1645920"/>
                <a:gridCol w="182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Concept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Lattice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Sign-Off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Interface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Technology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Sign-off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Review</a:t>
                      </a:r>
                      <a:r>
                        <a:rPr lang="en-US" baseline="0" dirty="0" smtClean="0"/>
                        <a:t> OK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Initial Review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Review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Specification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726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Effort &amp; Key Personnel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599834"/>
              </p:ext>
            </p:extLst>
          </p:nvPr>
        </p:nvGraphicFramePr>
        <p:xfrm>
          <a:off x="119063" y="1203960"/>
          <a:ext cx="8915400" cy="5191760"/>
        </p:xfrm>
        <a:graphic>
          <a:graphicData uri="http://schemas.openxmlformats.org/drawingml/2006/table">
            <a:tbl>
              <a:tblPr lastRow="1" bandRow="1">
                <a:tableStyleId>{91EBBBCC-DAD2-459C-BE2E-F6DE35CF9A28}</a:tableStyleId>
              </a:tblPr>
              <a:tblGrid>
                <a:gridCol w="3351724"/>
                <a:gridCol w="3854245"/>
                <a:gridCol w="1002891"/>
                <a:gridCol w="7065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NuMAX</a:t>
                      </a:r>
                      <a:r>
                        <a:rPr lang="en-US" baseline="0" dirty="0" smtClean="0"/>
                        <a:t> Lattice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A. Bogacz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JLab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RLA Lattice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A. Bogacz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JLab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Switchyard Magnet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Switchyard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Synchrotron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J. S. Berg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Pulsed</a:t>
                      </a:r>
                      <a:r>
                        <a:rPr lang="en-US" baseline="0" dirty="0" smtClean="0"/>
                        <a:t> Quadrupole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H. Witte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Pulsed Power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Kicker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Acceleration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R. B. Palmer, H. Sayed, J. S. Berg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Tracking/Verification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Collective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Report/Review Preparation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J. S. Berg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Report/Review</a:t>
                      </a:r>
                      <a:r>
                        <a:rPr lang="en-US" baseline="0" dirty="0" smtClean="0"/>
                        <a:t> Preparation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A. Bogacz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JLab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UcPeriod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99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Accelerate rapidly to avoid decays</a:t>
            </a:r>
          </a:p>
          <a:p>
            <a:pPr lvl="1"/>
            <a:r>
              <a:rPr lang="en-US" dirty="0" smtClean="0"/>
              <a:t>High average RF gradient: ≈5 MV/m for 70% transmission</a:t>
            </a:r>
          </a:p>
          <a:p>
            <a:r>
              <a:rPr lang="en-US" dirty="0" smtClean="0"/>
              <a:t>Control costs and power use</a:t>
            </a:r>
          </a:p>
          <a:p>
            <a:pPr lvl="1"/>
            <a:r>
              <a:rPr lang="en-US" dirty="0" smtClean="0"/>
              <a:t>Make many passes through RF</a:t>
            </a:r>
          </a:p>
          <a:p>
            <a:pPr lvl="1"/>
            <a:r>
              <a:rPr lang="en-US" dirty="0" smtClean="0"/>
              <a:t>To simultaneously maintain high average RF gradient: high average dipole field</a:t>
            </a:r>
          </a:p>
          <a:p>
            <a:r>
              <a:rPr lang="en-US" dirty="0" smtClean="0"/>
              <a:t>Handle large emittance beams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7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Energies and Emittances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60134"/>
              </p:ext>
            </p:extLst>
          </p:nvPr>
        </p:nvGraphicFramePr>
        <p:xfrm>
          <a:off x="119063" y="990600"/>
          <a:ext cx="891540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098"/>
                <a:gridCol w="1243551"/>
                <a:gridCol w="1243551"/>
                <a:gridCol w="1243551"/>
                <a:gridCol w="1243551"/>
                <a:gridCol w="1243551"/>
                <a:gridCol w="12435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Neutrino Factory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Higgs Factory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Top Factory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1.5 </a:t>
                      </a:r>
                      <a:r>
                        <a:rPr lang="en-US" dirty="0" err="1" smtClean="0"/>
                        <a:t>TeV</a:t>
                      </a:r>
                      <a:r>
                        <a:rPr lang="en-US" dirty="0" smtClean="0"/>
                        <a:t> Collider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 </a:t>
                      </a:r>
                      <a:r>
                        <a:rPr lang="en-US" dirty="0" err="1" smtClean="0"/>
                        <a:t>TeV</a:t>
                      </a:r>
                      <a:r>
                        <a:rPr lang="en-US" dirty="0" smtClean="0"/>
                        <a:t> Collider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≈6 </a:t>
                      </a:r>
                      <a:r>
                        <a:rPr lang="en-US" dirty="0" err="1" smtClean="0"/>
                        <a:t>TeV</a:t>
                      </a:r>
                      <a:r>
                        <a:rPr lang="en-US" dirty="0" smtClean="0"/>
                        <a:t> Collider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Energy (GeV)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≈3000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Transverse</a:t>
                      </a:r>
                      <a:r>
                        <a:rPr lang="en-US" baseline="0" dirty="0" smtClean="0"/>
                        <a:t> Emittance (µm)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200–400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50–200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Longitudinal</a:t>
                      </a:r>
                      <a:r>
                        <a:rPr lang="en-US" baseline="0" dirty="0" smtClean="0"/>
                        <a:t> Emittance (mm)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1–1.5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1.5–10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5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Beam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 variety of emittances to accelerate</a:t>
            </a:r>
          </a:p>
          <a:p>
            <a:r>
              <a:rPr lang="en-US" dirty="0" smtClean="0"/>
              <a:t>Biggest challenge is the large longitudinal emittance for the higher energy colliders</a:t>
            </a:r>
          </a:p>
          <a:p>
            <a:r>
              <a:rPr lang="en-US" dirty="0" smtClean="0"/>
              <a:t>Higgs factory beam is more reasonable size</a:t>
            </a:r>
          </a:p>
          <a:p>
            <a:pPr lvl="1"/>
            <a:r>
              <a:rPr lang="en-US" dirty="0" smtClean="0"/>
              <a:t>But still need to accelerate large longitudinal emittance through that energy range</a:t>
            </a:r>
          </a:p>
          <a:p>
            <a:r>
              <a:rPr lang="en-US" dirty="0" smtClean="0"/>
              <a:t>Neutrino factory beam has very large transverse emittance</a:t>
            </a:r>
          </a:p>
          <a:p>
            <a:pPr lvl="1"/>
            <a:r>
              <a:rPr lang="en-US" dirty="0" smtClean="0"/>
              <a:t>Specific solution for neutrino factory discussed earlier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73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Scenario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678473"/>
              </p:ext>
            </p:extLst>
          </p:nvPr>
        </p:nvGraphicFramePr>
        <p:xfrm>
          <a:off x="119063" y="990600"/>
          <a:ext cx="8915400" cy="555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4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Types: Linac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Best for low energies, large beams</a:t>
            </a:r>
          </a:p>
          <a:p>
            <a:r>
              <a:rPr lang="en-US" dirty="0" smtClean="0"/>
              <a:t>Large longitudinal emittance</a:t>
            </a:r>
          </a:p>
          <a:p>
            <a:pPr lvl="1"/>
            <a:r>
              <a:rPr lang="en-US" dirty="0" smtClean="0"/>
              <a:t>325 MHz SCRF not possible for low energies (until about 700 MeV)</a:t>
            </a:r>
          </a:p>
          <a:p>
            <a:r>
              <a:rPr lang="en-US" dirty="0" smtClean="0"/>
              <a:t>Use technologies from final cooling for acceleration (expensive)</a:t>
            </a:r>
          </a:p>
          <a:p>
            <a:pPr lvl="1"/>
            <a:r>
              <a:rPr lang="en-US" dirty="0" smtClean="0"/>
              <a:t>Induction </a:t>
            </a:r>
            <a:r>
              <a:rPr lang="en-US" dirty="0" err="1" smtClean="0"/>
              <a:t>linacs</a:t>
            </a:r>
            <a:r>
              <a:rPr lang="en-US" dirty="0" smtClean="0"/>
              <a:t>: low gradient</a:t>
            </a:r>
          </a:p>
          <a:p>
            <a:pPr lvl="1"/>
            <a:r>
              <a:rPr lang="en-US" dirty="0" smtClean="0"/>
              <a:t>Low frequency RF: low gradient</a:t>
            </a:r>
          </a:p>
          <a:p>
            <a:pPr lvl="1"/>
            <a:r>
              <a:rPr lang="en-US" dirty="0" smtClean="0"/>
              <a:t>Cooling RF: high gradient, longitudinal acceptance</a:t>
            </a:r>
          </a:p>
          <a:p>
            <a:r>
              <a:rPr lang="en-US" dirty="0" smtClean="0"/>
              <a:t>No re-use of RF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8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Types: RLA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Recirculating linear accelerator </a:t>
            </a:r>
          </a:p>
          <a:p>
            <a:r>
              <a:rPr lang="en-US" dirty="0" smtClean="0"/>
              <a:t>Multiple passes through RF</a:t>
            </a:r>
          </a:p>
          <a:p>
            <a:r>
              <a:rPr lang="en-US" dirty="0" smtClean="0"/>
              <a:t>Large longitudinal acceptances possible</a:t>
            </a:r>
          </a:p>
          <a:p>
            <a:r>
              <a:rPr lang="en-US" dirty="0" smtClean="0"/>
              <a:t>Can’t put too many </a:t>
            </a:r>
            <a:r>
              <a:rPr lang="en-US" dirty="0" err="1" smtClean="0"/>
              <a:t>beamlines</a:t>
            </a:r>
            <a:r>
              <a:rPr lang="en-US" dirty="0" smtClean="0"/>
              <a:t> in switchyard</a:t>
            </a:r>
          </a:p>
          <a:p>
            <a:pPr lvl="1"/>
            <a:r>
              <a:rPr lang="en-US" dirty="0" smtClean="0"/>
              <a:t>Large emittance beam</a:t>
            </a:r>
          </a:p>
          <a:p>
            <a:pPr lvl="1"/>
            <a:r>
              <a:rPr lang="en-US" dirty="0" smtClean="0"/>
              <a:t>Limits number of passes</a:t>
            </a:r>
          </a:p>
          <a:p>
            <a:r>
              <a:rPr lang="en-US" dirty="0" err="1" smtClean="0"/>
              <a:t>Dogbone</a:t>
            </a:r>
            <a:r>
              <a:rPr lang="en-US" dirty="0" smtClean="0"/>
              <a:t> geometry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aximizes separation for given number of passes</a:t>
            </a:r>
          </a:p>
          <a:p>
            <a:pPr lvl="1"/>
            <a:r>
              <a:rPr lang="en-US" dirty="0" smtClean="0"/>
              <a:t>Gives very high average accelerating gradient</a:t>
            </a:r>
          </a:p>
          <a:p>
            <a:r>
              <a:rPr lang="en-US" dirty="0" smtClean="0"/>
              <a:t>Start these right after cooling RF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18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Types: FFAG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Fixed field alternating gradient accelerator</a:t>
            </a:r>
          </a:p>
          <a:p>
            <a:r>
              <a:rPr lang="en-US" dirty="0" smtClean="0"/>
              <a:t>Single </a:t>
            </a:r>
            <a:r>
              <a:rPr lang="en-US" dirty="0" err="1" smtClean="0"/>
              <a:t>beamline</a:t>
            </a:r>
            <a:r>
              <a:rPr lang="en-US" dirty="0" smtClean="0"/>
              <a:t> with wide energy range</a:t>
            </a:r>
          </a:p>
          <a:p>
            <a:pPr lvl="1"/>
            <a:r>
              <a:rPr lang="en-US" dirty="0" smtClean="0"/>
              <a:t>No switchyard limiting number of passes</a:t>
            </a:r>
          </a:p>
          <a:p>
            <a:r>
              <a:rPr lang="en-US" dirty="0" smtClean="0"/>
              <a:t>Trade single </a:t>
            </a:r>
            <a:r>
              <a:rPr lang="en-US" dirty="0" err="1" smtClean="0"/>
              <a:t>beamline</a:t>
            </a:r>
            <a:r>
              <a:rPr lang="en-US" dirty="0" smtClean="0"/>
              <a:t> with large magnets for many </a:t>
            </a:r>
            <a:r>
              <a:rPr lang="en-US" dirty="0" err="1" smtClean="0"/>
              <a:t>beamlines</a:t>
            </a:r>
            <a:r>
              <a:rPr lang="en-US" dirty="0" smtClean="0"/>
              <a:t> with smaller magnets in RLA</a:t>
            </a:r>
          </a:p>
          <a:p>
            <a:r>
              <a:rPr lang="en-US" dirty="0" smtClean="0"/>
              <a:t>Passes limited by tolerable longitudinal emittance distortion</a:t>
            </a:r>
          </a:p>
          <a:p>
            <a:pPr lvl="1"/>
            <a:r>
              <a:rPr lang="en-US" dirty="0" smtClean="0"/>
              <a:t>Worse with large longitudinal emittance</a:t>
            </a:r>
          </a:p>
          <a:p>
            <a:pPr lvl="1"/>
            <a:r>
              <a:rPr lang="en-US" dirty="0" smtClean="0"/>
              <a:t>Do not appear to be cost-effective with 70 mm longitudinal emittance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81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Types: Synchrotron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Synchrotron with very fast ramping time</a:t>
            </a:r>
          </a:p>
          <a:p>
            <a:pPr lvl="1"/>
            <a:r>
              <a:rPr lang="en-US" dirty="0" smtClean="0"/>
              <a:t>1.5 T maximum fields</a:t>
            </a:r>
          </a:p>
          <a:p>
            <a:pPr lvl="2"/>
            <a:r>
              <a:rPr lang="en-US" dirty="0" smtClean="0"/>
              <a:t>Low average bend field: low RF efficiency</a:t>
            </a:r>
          </a:p>
          <a:p>
            <a:pPr lvl="1"/>
            <a:r>
              <a:rPr lang="en-US" dirty="0" smtClean="0"/>
              <a:t>Pulse times: 63–375 GeV, 200 µs for 5 MV/m</a:t>
            </a:r>
          </a:p>
          <a:p>
            <a:pPr lvl="1"/>
            <a:r>
              <a:rPr lang="en-US" dirty="0" smtClean="0"/>
              <a:t>Beam moves in aperture to correct time of flight</a:t>
            </a:r>
          </a:p>
          <a:p>
            <a:pPr lvl="1"/>
            <a:r>
              <a:rPr lang="en-US" dirty="0" smtClean="0"/>
              <a:t>Pulse times too short at low energies</a:t>
            </a:r>
          </a:p>
          <a:p>
            <a:r>
              <a:rPr lang="en-US" dirty="0" smtClean="0"/>
              <a:t>Hybrid synchrotron</a:t>
            </a:r>
          </a:p>
          <a:p>
            <a:pPr lvl="1"/>
            <a:r>
              <a:rPr lang="en-US" dirty="0" smtClean="0"/>
              <a:t>Alternate fixed-field high-field dipoles and low-field bipolar pulsed dipoles to get large average dipole field</a:t>
            </a:r>
          </a:p>
          <a:p>
            <a:pPr lvl="1"/>
            <a:r>
              <a:rPr lang="en-US" dirty="0" smtClean="0"/>
              <a:t>More passes through RF, but faster ramp times</a:t>
            </a:r>
          </a:p>
          <a:p>
            <a:pPr lvl="1"/>
            <a:r>
              <a:rPr lang="en-US" dirty="0" smtClean="0"/>
              <a:t>Ideal solution at high energies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8,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AC83-C8C4-8046-B35B-A898236883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74611"/>
      </p:ext>
    </p:extLst>
  </p:cSld>
  <p:clrMapOvr>
    <a:masterClrMapping/>
  </p:clrMapOvr>
</p:sld>
</file>

<file path=ppt/theme/theme1.xml><?xml version="1.0" encoding="utf-8"?>
<a:theme xmlns:a="http://schemas.openxmlformats.org/drawingml/2006/main" name="MuPAC_Review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MuPAC_Review_Template</Template>
  <TotalTime>1508</TotalTime>
  <Words>894</Words>
  <Application>Microsoft Office PowerPoint</Application>
  <PresentationFormat>On-screen Show (4:3)</PresentationFormat>
  <Paragraphs>260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MuPAC_Review_Template</vt:lpstr>
      <vt:lpstr>Acceleration Overview</vt:lpstr>
      <vt:lpstr>Acceleration Goals</vt:lpstr>
      <vt:lpstr>Energies and Emittances</vt:lpstr>
      <vt:lpstr>Beam Properties</vt:lpstr>
      <vt:lpstr>Acceleration Scenario</vt:lpstr>
      <vt:lpstr>Accelerator Types: Linac</vt:lpstr>
      <vt:lpstr>Accelerator Types: RLA</vt:lpstr>
      <vt:lpstr>Accelerator Types: FFAG</vt:lpstr>
      <vt:lpstr>Accelerator Types: Synchrotron</vt:lpstr>
      <vt:lpstr>Acceleration Scenario</vt:lpstr>
      <vt:lpstr>Acceleration Scenario</vt:lpstr>
      <vt:lpstr>Acceleration Scenario</vt:lpstr>
      <vt:lpstr>Design Challenges</vt:lpstr>
      <vt:lpstr>Status</vt:lpstr>
      <vt:lpstr>Key Technologies</vt:lpstr>
      <vt:lpstr>Key Technologies: Pulsed Magnets</vt:lpstr>
      <vt:lpstr>Schedule</vt:lpstr>
      <vt:lpstr>Effort &amp; Key Personnel</vt:lpstr>
    </vt:vector>
  </TitlesOfParts>
  <Company>Brookhaven National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Acceleration Overview</dc:title>
  <dc:creator>Berg, J Scott</dc:creator>
  <cp:lastModifiedBy>Berg, J Scott</cp:lastModifiedBy>
  <cp:revision>36</cp:revision>
  <dcterms:created xsi:type="dcterms:W3CDTF">2013-12-23T22:55:11Z</dcterms:created>
  <dcterms:modified xsi:type="dcterms:W3CDTF">2014-01-02T17:56:05Z</dcterms:modified>
</cp:coreProperties>
</file>