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62" r:id="rId4"/>
    <p:sldId id="265" r:id="rId5"/>
    <p:sldId id="260" r:id="rId6"/>
    <p:sldId id="261" r:id="rId7"/>
    <p:sldId id="264" r:id="rId8"/>
    <p:sldId id="26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C6C2-E094-4458-9CB2-94AFAF991442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1F89-6283-4450-B06A-E92E3621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1F89-6283-4450-B06A-E92E3621FD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A173-E4ED-4ED2-A5C2-A8B3D93043CA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1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7C33-8D0A-46EB-83FF-72BF3BC29A9C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2DDA-BDA5-4B55-90C9-721727B78696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2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640-BCAA-46E2-84A1-E458EDFAD193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497F-FBC1-4973-9AFA-33196728C6F9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CCD-1B0D-4BC6-B2E3-6E47C98901A6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EFF1-4D33-4F1B-A347-47EC1951B163}" type="datetime1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32F5-2B08-48CB-B8A6-6A68B26EBFE7}" type="datetime1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FD9F-1E2A-44A8-ADD7-1A94BCC534C7}" type="datetime1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C95-4558-4E6A-BE5C-200A0BE4FB59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D34-26FB-44A2-9839-53ED50A1D640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567C-2A65-4A31-8164-A5CD23B60B91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D8A0-1E6B-4B3B-9735-6B077188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Simulating a 6D post-merging channel with ICOOL-MPI and 6 figure beam distributions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829" y="2338754"/>
            <a:ext cx="6400800" cy="861646"/>
          </a:xfrm>
        </p:spPr>
        <p:txBody>
          <a:bodyPr/>
          <a:lstStyle/>
          <a:p>
            <a:r>
              <a:rPr lang="en-US" dirty="0" err="1" smtClean="0"/>
              <a:t>Diktys</a:t>
            </a:r>
            <a:r>
              <a:rPr lang="en-US" dirty="0" smtClean="0"/>
              <a:t> Stratakis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 descr="C:\Users\diktys\Desktop\physic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/>
          <a:stretch/>
        </p:blipFill>
        <p:spPr bwMode="auto">
          <a:xfrm>
            <a:off x="1975338" y="3581400"/>
            <a:ext cx="488594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/>
          <a:stretch/>
        </p:blipFill>
        <p:spPr>
          <a:xfrm>
            <a:off x="316709" y="914400"/>
            <a:ext cx="4237706" cy="299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/>
          <a:stretch/>
        </p:blipFill>
        <p:spPr>
          <a:xfrm>
            <a:off x="4366847" y="903499"/>
            <a:ext cx="4237706" cy="3009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7" y="3679721"/>
            <a:ext cx="4237706" cy="3178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5" y="3679720"/>
            <a:ext cx="4237706" cy="3178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Scott’s Shuffled Distributions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4976" y="6400800"/>
            <a:ext cx="2133600" cy="365125"/>
          </a:xfrm>
        </p:spPr>
        <p:txBody>
          <a:bodyPr/>
          <a:lstStyle/>
          <a:p>
            <a:fld id="{1C37D8A0-1E6B-4B3B-9735-6B0771885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1143000"/>
            <a:ext cx="4237706" cy="3178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2" y="1143000"/>
            <a:ext cx="4502562" cy="33769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ICOOL-MPI vs. ICOOL Classic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723" y="4724400"/>
            <a:ext cx="5334000" cy="1676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minutes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(MPI)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hours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(in my fast </a:t>
            </a:r>
            <a:r>
              <a:rPr lang="en-US" dirty="0" smtClean="0"/>
              <a:t>laptop) vs. </a:t>
            </a:r>
            <a:r>
              <a:rPr lang="en-US" dirty="0" smtClean="0">
                <a:solidFill>
                  <a:srgbClr val="0070C0"/>
                </a:solidFill>
              </a:rPr>
              <a:t>5 hours </a:t>
            </a:r>
            <a:r>
              <a:rPr lang="en-US" dirty="0" smtClean="0"/>
              <a:t>in my cheap home laptop!</a:t>
            </a:r>
            <a:endParaRPr lang="en-US" dirty="0"/>
          </a:p>
        </p:txBody>
      </p:sp>
      <p:pic>
        <p:nvPicPr>
          <p:cNvPr id="1026" name="Picture 2" descr="C:\Users\diktys\Desktop\time-vs-mone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53" y="4143375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Shuffled and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unshuffled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7" y="990599"/>
            <a:ext cx="4237706" cy="3178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8" y="762000"/>
            <a:ext cx="4237706" cy="3178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6" y="3866640"/>
            <a:ext cx="3972849" cy="29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" y="758070"/>
            <a:ext cx="4131763" cy="3098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3" y="827106"/>
            <a:ext cx="4078792" cy="3059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8906"/>
            <a:ext cx="4078792" cy="3059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4078792" cy="305909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Bob’s Multi-Track Distributions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89328" y="926122"/>
            <a:ext cx="2057400" cy="304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192" y="709135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Shuffled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702076" y="866425"/>
            <a:ext cx="40291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Post-Merging Performance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35" y="457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Requires new optimizations!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Rerun 11 stages of the post-merging Guggenheim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7" y="1371600"/>
            <a:ext cx="3972849" cy="2979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86" y="1447800"/>
            <a:ext cx="3972849" cy="29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Overview of the 6D Cooling after merging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05" y="4038600"/>
            <a:ext cx="8976995" cy="268216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Two constraints: Do not go below longitudinal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=2mm &amp; stay within j vs. B plot requirements.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inal beam must have 0.15-0.24 mm and 2 mm trans and long. emittance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Start with a lattice that has the classic flip configuration.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Ask how many stages can we simulate until we exceed the current density threshold? Is it 11 stages?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what are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he best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emitances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we can get with the classic configuration?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Good news: 6 figure beam distributions and ICOOL parallel!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5" t="23846" r="19923" b="10103"/>
          <a:stretch/>
        </p:blipFill>
        <p:spPr bwMode="auto">
          <a:xfrm>
            <a:off x="0" y="914400"/>
            <a:ext cx="3938784" cy="294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23641" r="21270" b="23949"/>
          <a:stretch/>
        </p:blipFill>
        <p:spPr bwMode="auto">
          <a:xfrm>
            <a:off x="4419600" y="1037633"/>
            <a:ext cx="4317889" cy="28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6D Cooling after merging Outlook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23641" r="21270" b="23949"/>
          <a:stretch/>
        </p:blipFill>
        <p:spPr bwMode="auto">
          <a:xfrm>
            <a:off x="380999" y="1752600"/>
            <a:ext cx="4317889" cy="28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8" t="28564" r="27837" b="17692"/>
          <a:stretch/>
        </p:blipFill>
        <p:spPr bwMode="auto">
          <a:xfrm>
            <a:off x="8210085" y="1239202"/>
            <a:ext cx="798114" cy="30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8287" r="95000" b="17282"/>
          <a:stretch/>
        </p:blipFill>
        <p:spPr bwMode="auto">
          <a:xfrm>
            <a:off x="4859353" y="1199893"/>
            <a:ext cx="293078" cy="31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28285" r="34983" b="18310"/>
          <a:stretch/>
        </p:blipFill>
        <p:spPr bwMode="auto">
          <a:xfrm>
            <a:off x="5131050" y="1219200"/>
            <a:ext cx="3096620" cy="30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3025" y="1199892"/>
            <a:ext cx="4315173" cy="20725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0390" y="5105400"/>
            <a:ext cx="8976995" cy="167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Good news:6 figure beam distributions and ICOOL parallel! Any optimizations can be done really fast</a:t>
            </a:r>
          </a:p>
        </p:txBody>
      </p:sp>
    </p:spTree>
    <p:extLst>
      <p:ext uri="{BB962C8B-B14F-4D97-AF65-F5344CB8AC3E}">
        <p14:creationId xmlns:p14="http://schemas.microsoft.com/office/powerpoint/2010/main" val="34154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1723"/>
            <a:ext cx="4343648" cy="3257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10" y="11723"/>
            <a:ext cx="4343648" cy="325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69459"/>
            <a:ext cx="4343648" cy="3257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4290"/>
            <a:ext cx="4343648" cy="32577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8A0-1E6B-4B3B-9735-6B0771885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193</Words>
  <Application>Microsoft Office PowerPoint</Application>
  <PresentationFormat>On-screen Show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Simulating a 6D post-merging channel with ICOOL-MPI and 6 figure beam distributions</vt:lpstr>
      <vt:lpstr>PowerPoint Presentation</vt:lpstr>
      <vt:lpstr>PowerPoint Presentation</vt:lpstr>
      <vt:lpstr>PowerPoint Presentation</vt:lpstr>
      <vt:lpstr>PowerPoint Presentation</vt:lpstr>
      <vt:lpstr>Post-Merging Performance</vt:lpstr>
      <vt:lpstr>Overview of the 6D Cooling after merging</vt:lpstr>
      <vt:lpstr>6D Cooling after merging Outlook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Stratakis, Diktys</dc:creator>
  <cp:lastModifiedBy>Stratakis, Diktys</cp:lastModifiedBy>
  <cp:revision>29</cp:revision>
  <dcterms:created xsi:type="dcterms:W3CDTF">2013-02-19T15:44:56Z</dcterms:created>
  <dcterms:modified xsi:type="dcterms:W3CDTF">2013-02-21T19:36:52Z</dcterms:modified>
</cp:coreProperties>
</file>