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Default Extension="pdf" ContentType="application/pdf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04" d="100"/>
          <a:sy n="104" d="100"/>
        </p:scale>
        <p:origin x="-9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ableStyles" Target="tableStyles.xml"/><Relationship Id="rId3" Type="http://schemas.openxmlformats.org/officeDocument/2006/relationships/slide" Target="slides/slide2.xml"/><Relationship Id="rId6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79EC-6E8E-564C-90D4-2353793B5191}" type="datetimeFigureOut">
              <a:rPr lang="en-US" smtClean="0"/>
              <a:t>4/11/12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D7EF-EC2E-3F4D-94EF-3BAC4FD5ED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79EC-6E8E-564C-90D4-2353793B5191}" type="datetimeFigureOut">
              <a:rPr lang="en-US" smtClean="0"/>
              <a:t>4/11/12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D7EF-EC2E-3F4D-94EF-3BAC4FD5ED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79EC-6E8E-564C-90D4-2353793B5191}" type="datetimeFigureOut">
              <a:rPr lang="en-US" smtClean="0"/>
              <a:t>4/11/12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D7EF-EC2E-3F4D-94EF-3BAC4FD5ED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79EC-6E8E-564C-90D4-2353793B5191}" type="datetimeFigureOut">
              <a:rPr lang="en-US" smtClean="0"/>
              <a:t>4/11/12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D7EF-EC2E-3F4D-94EF-3BAC4FD5ED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79EC-6E8E-564C-90D4-2353793B5191}" type="datetimeFigureOut">
              <a:rPr lang="en-US" smtClean="0"/>
              <a:t>4/11/12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D7EF-EC2E-3F4D-94EF-3BAC4FD5ED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79EC-6E8E-564C-90D4-2353793B5191}" type="datetimeFigureOut">
              <a:rPr lang="en-US" smtClean="0"/>
              <a:t>4/11/12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D7EF-EC2E-3F4D-94EF-3BAC4FD5ED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79EC-6E8E-564C-90D4-2353793B5191}" type="datetimeFigureOut">
              <a:rPr lang="en-US" smtClean="0"/>
              <a:t>4/11/12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D7EF-EC2E-3F4D-94EF-3BAC4FD5ED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79EC-6E8E-564C-90D4-2353793B5191}" type="datetimeFigureOut">
              <a:rPr lang="en-US" smtClean="0"/>
              <a:t>4/11/12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D7EF-EC2E-3F4D-94EF-3BAC4FD5ED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79EC-6E8E-564C-90D4-2353793B5191}" type="datetimeFigureOut">
              <a:rPr lang="en-US" smtClean="0"/>
              <a:t>4/11/12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D7EF-EC2E-3F4D-94EF-3BAC4FD5ED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79EC-6E8E-564C-90D4-2353793B5191}" type="datetimeFigureOut">
              <a:rPr lang="en-US" smtClean="0"/>
              <a:t>4/11/12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D7EF-EC2E-3F4D-94EF-3BAC4FD5ED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79EC-6E8E-564C-90D4-2353793B5191}" type="datetimeFigureOut">
              <a:rPr lang="en-US" smtClean="0"/>
              <a:t>4/11/12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D7EF-EC2E-3F4D-94EF-3BAC4FD5ED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779EC-6E8E-564C-90D4-2353793B5191}" type="datetimeFigureOut">
              <a:rPr lang="en-US" smtClean="0"/>
              <a:t>4/11/12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DD7EF-EC2E-3F4D-94EF-3BAC4FD5ED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d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df"/><Relationship Id="rId3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image" Target="../media/image7.pd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df"/><Relationship Id="rId3" Type="http://schemas.openxmlformats.org/officeDocument/2006/relationships/image" Target="../media/image6.png"/><Relationship Id="rId5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219200"/>
            <a:ext cx="8001000" cy="14700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Single Proton Tracking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17526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X. Ding, UCLA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AAG,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Apr</a:t>
            </a:r>
            <a:r>
              <a:rPr lang="en-US" dirty="0" smtClean="0">
                <a:solidFill>
                  <a:srgbClr val="0000FF"/>
                </a:solidFill>
              </a:rPr>
              <a:t>. </a:t>
            </a:r>
            <a:r>
              <a:rPr lang="en-US" dirty="0" smtClean="0">
                <a:solidFill>
                  <a:srgbClr val="0000FF"/>
                </a:solidFill>
              </a:rPr>
              <a:t>11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dirty="0" smtClean="0">
                <a:solidFill>
                  <a:srgbClr val="0000FF"/>
                </a:solidFill>
              </a:rPr>
              <a:t>2011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Proton at KE of 8GeV</a:t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sz="2800" dirty="0" smtClean="0">
                <a:solidFill>
                  <a:srgbClr val="0000FF"/>
                </a:solidFill>
              </a:rPr>
              <a:t>(Hg jet angle at 135 </a:t>
            </a:r>
            <a:r>
              <a:rPr lang="en-US" sz="2800" dirty="0" err="1" smtClean="0">
                <a:solidFill>
                  <a:srgbClr val="0000FF"/>
                </a:solidFill>
              </a:rPr>
              <a:t>mrad</a:t>
            </a:r>
            <a:r>
              <a:rPr lang="en-US" sz="2800" dirty="0" smtClean="0">
                <a:solidFill>
                  <a:srgbClr val="0000FF"/>
                </a:solidFill>
              </a:rPr>
              <a:t>) </a:t>
            </a:r>
            <a:endParaRPr lang="en-US" sz="2800" dirty="0">
              <a:solidFill>
                <a:srgbClr val="0000FF"/>
              </a:solidFill>
            </a:endParaRPr>
          </a:p>
        </p:txBody>
      </p:sp>
      <p:pic>
        <p:nvPicPr>
          <p:cNvPr id="4" name="Picture 3" descr="G8_plot1.eps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l="8235" t="40000" r="11765" b="4545"/>
              <a:stretch>
                <a:fillRect/>
              </a:stretch>
            </p:blipFill>
          </mc:Choice>
          <mc:Fallback>
            <p:blipFill>
              <a:blip r:embed="rId3"/>
              <a:srcRect l="8235" t="40000" r="11765" b="4545"/>
              <a:stretch>
                <a:fillRect/>
              </a:stretch>
            </p:blipFill>
          </mc:Fallback>
        </mc:AlternateContent>
        <p:spPr>
          <a:xfrm>
            <a:off x="4703636" y="2514557"/>
            <a:ext cx="4239478" cy="3803095"/>
          </a:xfrm>
          <a:prstGeom prst="rect">
            <a:avLst/>
          </a:prstGeom>
        </p:spPr>
      </p:pic>
      <p:pic>
        <p:nvPicPr>
          <p:cNvPr id="5" name="Picture 4" descr="G8_plot_proton.eps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rcRect l="5882" t="40000" r="11765" b="4545"/>
              <a:stretch>
                <a:fillRect/>
              </a:stretch>
            </p:blipFill>
          </mc:Choice>
          <mc:Fallback>
            <p:blipFill>
              <a:blip r:embed="rId5"/>
              <a:srcRect l="5882" t="40000" r="11765" b="4545"/>
              <a:stretch>
                <a:fillRect/>
              </a:stretch>
            </p:blipFill>
          </mc:Fallback>
        </mc:AlternateContent>
        <p:spPr>
          <a:xfrm>
            <a:off x="0" y="2514557"/>
            <a:ext cx="4364191" cy="380311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89" dirty="0" smtClean="0">
                <a:solidFill>
                  <a:srgbClr val="0000FF"/>
                </a:solidFill>
              </a:rPr>
              <a:t>Proton at KE of 3GeV</a:t>
            </a:r>
            <a:r>
              <a:rPr lang="en-US" dirty="0" smtClean="0">
                <a:solidFill>
                  <a:srgbClr val="0000FF"/>
                </a:solidFill>
              </a:rPr>
              <a:t/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sz="2800" dirty="0" smtClean="0">
                <a:solidFill>
                  <a:srgbClr val="0000FF"/>
                </a:solidFill>
              </a:rPr>
              <a:t>(Hg jet angle at 155 </a:t>
            </a:r>
            <a:r>
              <a:rPr lang="en-US" sz="2800" dirty="0" err="1" smtClean="0">
                <a:solidFill>
                  <a:srgbClr val="0000FF"/>
                </a:solidFill>
              </a:rPr>
              <a:t>mrad</a:t>
            </a:r>
            <a:r>
              <a:rPr lang="en-US" sz="2800" dirty="0" smtClean="0">
                <a:solidFill>
                  <a:srgbClr val="0000FF"/>
                </a:solidFill>
              </a:rPr>
              <a:t>) </a:t>
            </a:r>
            <a:endParaRPr lang="en-US" sz="2800" dirty="0"/>
          </a:p>
        </p:txBody>
      </p:sp>
      <p:pic>
        <p:nvPicPr>
          <p:cNvPr id="4" name="Picture 3" descr="G3_plot1.eps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l="5882" t="40000" r="11765" b="4545"/>
              <a:stretch>
                <a:fillRect/>
              </a:stretch>
            </p:blipFill>
          </mc:Choice>
          <mc:Fallback>
            <p:blipFill>
              <a:blip r:embed="rId3"/>
              <a:srcRect l="5882" t="40000" r="11765" b="4545"/>
              <a:stretch>
                <a:fillRect/>
              </a:stretch>
            </p:blipFill>
          </mc:Fallback>
        </mc:AlternateContent>
        <p:spPr>
          <a:xfrm>
            <a:off x="4578927" y="2209800"/>
            <a:ext cx="4364185" cy="3803095"/>
          </a:xfrm>
          <a:prstGeom prst="rect">
            <a:avLst/>
          </a:prstGeom>
        </p:spPr>
      </p:pic>
      <p:pic>
        <p:nvPicPr>
          <p:cNvPr id="5" name="Picture 4" descr="G3_plot_proton.eps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rcRect l="5882" t="40000" r="11765" b="4545"/>
              <a:stretch>
                <a:fillRect/>
              </a:stretch>
            </p:blipFill>
          </mc:Choice>
          <mc:Fallback>
            <p:blipFill>
              <a:blip r:embed="rId5"/>
              <a:srcRect l="5882" t="40000" r="11765" b="4545"/>
              <a:stretch>
                <a:fillRect/>
              </a:stretch>
            </p:blipFill>
          </mc:Fallback>
        </mc:AlternateContent>
        <p:spPr>
          <a:xfrm>
            <a:off x="83128" y="2209800"/>
            <a:ext cx="4364182" cy="38030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43</Words>
  <Application>Microsoft Macintosh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Single Proton Tracking</vt:lpstr>
      <vt:lpstr>Proton at KE of 8GeV (Hg jet angle at 135 mrad) </vt:lpstr>
      <vt:lpstr>Proton at KE of 3GeV (Hg jet angle at 155 mrad) </vt:lpstr>
    </vt:vector>
  </TitlesOfParts>
  <Company>UCLA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Optimization of a Gallium target</dc:title>
  <dc:creator>Xiaoping Ding</dc:creator>
  <cp:lastModifiedBy>Xiaoping Ding</cp:lastModifiedBy>
  <cp:revision>2</cp:revision>
  <dcterms:created xsi:type="dcterms:W3CDTF">2012-04-11T14:44:43Z</dcterms:created>
  <dcterms:modified xsi:type="dcterms:W3CDTF">2012-04-11T15:15:58Z</dcterms:modified>
</cp:coreProperties>
</file>