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Default Extension="png" ContentType="image/png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Default Extension="bin" ContentType="application/vnd.openxmlformats-officedocument.presentationml.printerSettings"/>
  <Default Extension="rels" ContentType="application/vnd.openxmlformats-package.relationships+xml"/>
  <Default Extension="pdf" ContentType="application/pdf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8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 snapToObjects="1">
      <p:cViewPr varScale="1">
        <p:scale>
          <a:sx n="104" d="100"/>
          <a:sy n="104" d="100"/>
        </p:scale>
        <p:origin x="-91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7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9" Type="http://schemas.openxmlformats.org/officeDocument/2006/relationships/tableStyles" Target="tableStyles.xml"/><Relationship Id="rId3" Type="http://schemas.openxmlformats.org/officeDocument/2006/relationships/slide" Target="slides/slide2.xml"/><Relationship Id="rId6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BF850-B908-3B45-8895-4A2782C1AD5D}" type="datetimeFigureOut">
              <a:rPr lang="en-US" smtClean="0"/>
              <a:pPr/>
              <a:t>3/21/12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0EE4C-3EEF-8B44-B8C0-E55EF98AF7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BF850-B908-3B45-8895-4A2782C1AD5D}" type="datetimeFigureOut">
              <a:rPr lang="en-US" smtClean="0"/>
              <a:pPr/>
              <a:t>3/21/12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0EE4C-3EEF-8B44-B8C0-E55EF98AF7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BF850-B908-3B45-8895-4A2782C1AD5D}" type="datetimeFigureOut">
              <a:rPr lang="en-US" smtClean="0"/>
              <a:pPr/>
              <a:t>3/21/12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0EE4C-3EEF-8B44-B8C0-E55EF98AF7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BF850-B908-3B45-8895-4A2782C1AD5D}" type="datetimeFigureOut">
              <a:rPr lang="en-US" smtClean="0"/>
              <a:pPr/>
              <a:t>3/21/12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0EE4C-3EEF-8B44-B8C0-E55EF98AF7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BF850-B908-3B45-8895-4A2782C1AD5D}" type="datetimeFigureOut">
              <a:rPr lang="en-US" smtClean="0"/>
              <a:pPr/>
              <a:t>3/21/12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0EE4C-3EEF-8B44-B8C0-E55EF98AF7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BF850-B908-3B45-8895-4A2782C1AD5D}" type="datetimeFigureOut">
              <a:rPr lang="en-US" smtClean="0"/>
              <a:pPr/>
              <a:t>3/21/12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0EE4C-3EEF-8B44-B8C0-E55EF98AF7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BF850-B908-3B45-8895-4A2782C1AD5D}" type="datetimeFigureOut">
              <a:rPr lang="en-US" smtClean="0"/>
              <a:pPr/>
              <a:t>3/21/12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0EE4C-3EEF-8B44-B8C0-E55EF98AF7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BF850-B908-3B45-8895-4A2782C1AD5D}" type="datetimeFigureOut">
              <a:rPr lang="en-US" smtClean="0"/>
              <a:pPr/>
              <a:t>3/21/12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0EE4C-3EEF-8B44-B8C0-E55EF98AF7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BF850-B908-3B45-8895-4A2782C1AD5D}" type="datetimeFigureOut">
              <a:rPr lang="en-US" smtClean="0"/>
              <a:pPr/>
              <a:t>3/21/12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0EE4C-3EEF-8B44-B8C0-E55EF98AF7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BF850-B908-3B45-8895-4A2782C1AD5D}" type="datetimeFigureOut">
              <a:rPr lang="en-US" smtClean="0"/>
              <a:pPr/>
              <a:t>3/21/12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0EE4C-3EEF-8B44-B8C0-E55EF98AF7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BF850-B908-3B45-8895-4A2782C1AD5D}" type="datetimeFigureOut">
              <a:rPr lang="en-US" smtClean="0"/>
              <a:pPr/>
              <a:t>3/21/12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0EE4C-3EEF-8B44-B8C0-E55EF98AF7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BF850-B908-3B45-8895-4A2782C1AD5D}" type="datetimeFigureOut">
              <a:rPr lang="en-US" smtClean="0"/>
              <a:pPr/>
              <a:t>3/21/12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20EE4C-3EEF-8B44-B8C0-E55EF98AF70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df"/><Relationship Id="rId3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df"/><Relationship Id="rId3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Comparisons of Meson Productions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X. Ding</a:t>
            </a:r>
          </a:p>
          <a:p>
            <a:r>
              <a:rPr lang="en-US" dirty="0" smtClean="0"/>
              <a:t>Target Studies, March 20, 2012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Reference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3111" dirty="0" err="1" smtClean="0"/>
              <a:t>N.V.Mokhov</a:t>
            </a:r>
            <a:r>
              <a:rPr lang="en-US" sz="3111" dirty="0" smtClean="0"/>
              <a:t>, NIMA 472 (2001) 546-551</a:t>
            </a:r>
            <a:endParaRPr lang="en-US" sz="3111" dirty="0"/>
          </a:p>
        </p:txBody>
      </p:sp>
      <p:pic>
        <p:nvPicPr>
          <p:cNvPr id="4" name="Content Placeholder 3" descr="Mokhov_NIMA_472_2001.pdf"/>
          <p:cNvPicPr>
            <a:picLocks noGrp="1" noChangeAspect="1"/>
          </p:cNvPicPr>
          <p:nvPr>
            <p:ph idx="1"/>
          </p:nvPr>
        </p:nvPicPr>
        <mc:AlternateContent>
          <mc:Choice xmlns:ma="http://schemas.microsoft.com/office/mac/drawingml/2008/main" Requires="ma">
            <p:blipFill>
              <a:blip r:embed="rId2"/>
              <a:srcRect t="40909" r="11765" b="31818"/>
              <a:stretch>
                <a:fillRect/>
              </a:stretch>
            </p:blipFill>
          </mc:Choice>
          <mc:Fallback>
            <p:blipFill>
              <a:blip r:embed="rId3"/>
              <a:srcRect t="40909" r="11765" b="31818"/>
              <a:stretch>
                <a:fillRect/>
              </a:stretch>
            </p:blipFill>
          </mc:Fallback>
        </mc:AlternateContent>
        <p:spPr>
          <a:xfrm>
            <a:off x="-228570" y="1676400"/>
            <a:ext cx="8915370" cy="3566195"/>
          </a:xfrm>
        </p:spPr>
      </p:pic>
      <p:sp>
        <p:nvSpPr>
          <p:cNvPr id="5" name="TextBox 4"/>
          <p:cNvSpPr txBox="1"/>
          <p:nvPr/>
        </p:nvSpPr>
        <p:spPr>
          <a:xfrm>
            <a:off x="1371600" y="5242595"/>
            <a:ext cx="632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Target radius: 5mm, beam angle: 50 </a:t>
            </a:r>
            <a:r>
              <a:rPr lang="en-US" dirty="0" err="1" smtClean="0"/>
              <a:t>mrad</a:t>
            </a:r>
            <a:r>
              <a:rPr lang="en-US" dirty="0" smtClean="0"/>
              <a:t> (?)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Comparison</a:t>
            </a:r>
            <a:endParaRPr lang="en-US" dirty="0">
              <a:solidFill>
                <a:srgbClr val="0000FF"/>
              </a:solidFill>
            </a:endParaRPr>
          </a:p>
        </p:txBody>
      </p:sp>
      <p:pic>
        <p:nvPicPr>
          <p:cNvPr id="4" name="Content Placeholder 3" descr="meson_KE_HG_cmp_mokhov.eps"/>
          <p:cNvPicPr>
            <a:picLocks noGrp="1" noChangeAspect="1"/>
          </p:cNvPicPr>
          <p:nvPr>
            <p:ph idx="1"/>
          </p:nvPr>
        </p:nvPicPr>
        <mc:AlternateContent>
          <mc:Choice xmlns:ma="http://schemas.microsoft.com/office/mac/drawingml/2008/main" Requires="ma">
            <p:blipFill>
              <a:blip r:embed="rId2"/>
              <a:srcRect t="36364"/>
              <a:stretch>
                <a:fillRect/>
              </a:stretch>
            </p:blipFill>
          </mc:Choice>
          <mc:Fallback>
            <p:blipFill>
              <a:blip r:embed="rId3"/>
              <a:srcRect t="36364"/>
              <a:stretch>
                <a:fillRect/>
              </a:stretch>
            </p:blipFill>
          </mc:Fallback>
        </mc:AlternateContent>
        <p:spPr>
          <a:xfrm>
            <a:off x="914400" y="1417638"/>
            <a:ext cx="6995160" cy="5760687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44</Words>
  <Application>Microsoft Macintosh PowerPoint</Application>
  <PresentationFormat>On-screen Show (4:3)</PresentationFormat>
  <Paragraphs>6</Paragraphs>
  <Slides>3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Comparisons of Meson Productions</vt:lpstr>
      <vt:lpstr>Reference N.V.Mokhov, NIMA 472 (2001) 546-551</vt:lpstr>
      <vt:lpstr>Comparison</vt:lpstr>
    </vt:vector>
  </TitlesOfParts>
  <Company>UCLA</Company>
  <LinksUpToDate>false</LinksUpToDate>
  <SharedDoc>false</SharedDoc>
  <HyperlinksChanged>false</HyperlinksChanged>
  <AppVersion>12.0256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Comparisons of Meson Productions</dc:title>
  <dc:creator>Xiaoping Ding</dc:creator>
  <cp:lastModifiedBy>Xiaoping Ding</cp:lastModifiedBy>
  <cp:revision>1</cp:revision>
  <dcterms:created xsi:type="dcterms:W3CDTF">2012-03-21T13:33:41Z</dcterms:created>
  <dcterms:modified xsi:type="dcterms:W3CDTF">2012-03-21T13:34:15Z</dcterms:modified>
</cp:coreProperties>
</file>