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-768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t>Thursday, 28 July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/>
              <a:t>Thursday, 28 July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t>Thursday, 28 July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t>Thursday, 28 July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D019-A32C-4EAD-B8E6-DBDA699692FD}" type="datetime2">
              <a:rPr lang="en-US" smtClean="0"/>
              <a:t>Thursday, 28 July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t>Thursday, 28 July 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t>Thursday, 28 July 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t>Thursday, 28 July 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t>Thursday, 28 July 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t>Thursday, 28 July 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t>Thursday, 28 July 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80CB818-7379-467D-8E76-EF9D9074A26C}" type="datetime2">
              <a:rPr lang="en-US" smtClean="0"/>
              <a:t>Thursday, 28 July 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3200" dirty="0" smtClean="0"/>
              <a:t>A HYBRID WARM-COLD SYNCHROTRON FOR THE MUON COLLIDER 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 smtClean="0"/>
              <a:t>Al Garren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July 28, 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414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751541"/>
          </a:xfrm>
        </p:spPr>
        <p:txBody>
          <a:bodyPr/>
          <a:lstStyle/>
          <a:p>
            <a:r>
              <a:rPr lang="en-US" dirty="0" smtClean="0"/>
              <a:t>General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4941"/>
            <a:ext cx="8229600" cy="5192059"/>
          </a:xfrm>
        </p:spPr>
        <p:txBody>
          <a:bodyPr/>
          <a:lstStyle/>
          <a:p>
            <a:r>
              <a:rPr lang="en-US" dirty="0" smtClean="0"/>
              <a:t>FODO lattice similar to FNAL Main Ring</a:t>
            </a:r>
          </a:p>
          <a:p>
            <a:r>
              <a:rPr lang="en-US" dirty="0" smtClean="0"/>
              <a:t>Fixed field dipoles 8T interleaved with ramped dipoles at -1.8 to 1.8T </a:t>
            </a:r>
          </a:p>
          <a:p>
            <a:r>
              <a:rPr lang="en-US" dirty="0" smtClean="0"/>
              <a:t>Ramped quadruples</a:t>
            </a:r>
          </a:p>
          <a:p>
            <a:r>
              <a:rPr lang="en-US" dirty="0" smtClean="0"/>
              <a:t>Beam injected at 375 </a:t>
            </a:r>
            <a:r>
              <a:rPr lang="en-US" dirty="0" err="1" smtClean="0"/>
              <a:t>GeV</a:t>
            </a:r>
            <a:r>
              <a:rPr lang="en-US" dirty="0" smtClean="0"/>
              <a:t>, extracted at 750 </a:t>
            </a:r>
            <a:r>
              <a:rPr lang="en-US" dirty="0" err="1" smtClean="0"/>
              <a:t>GeV</a:t>
            </a:r>
            <a:endParaRPr lang="en-US" dirty="0" smtClean="0"/>
          </a:p>
          <a:p>
            <a:r>
              <a:rPr lang="en-US" dirty="0" smtClean="0"/>
              <a:t>Circumference ~2 pi km</a:t>
            </a:r>
          </a:p>
          <a:p>
            <a:r>
              <a:rPr lang="en-US" dirty="0" smtClean="0"/>
              <a:t>8 </a:t>
            </a:r>
            <a:r>
              <a:rPr lang="en-US" dirty="0" err="1" smtClean="0"/>
              <a:t>superperiods</a:t>
            </a:r>
            <a:endParaRPr lang="en-US" dirty="0" smtClean="0"/>
          </a:p>
          <a:p>
            <a:r>
              <a:rPr lang="en-US" dirty="0" err="1" smtClean="0"/>
              <a:t>Superperiod</a:t>
            </a:r>
            <a:r>
              <a:rPr lang="en-US" dirty="0" smtClean="0"/>
              <a:t> contains 3 cell types: standard, short, empty</a:t>
            </a:r>
          </a:p>
          <a:p>
            <a:r>
              <a:rPr lang="en-US" dirty="0"/>
              <a:t> </a:t>
            </a:r>
            <a:r>
              <a:rPr lang="en-US" dirty="0" smtClean="0"/>
              <a:t> Standard 65.5m, 4 fixed-field and  4 ramped-field dipoles per half-cell</a:t>
            </a:r>
          </a:p>
          <a:p>
            <a:r>
              <a:rPr lang="en-US" dirty="0" smtClean="0"/>
              <a:t>Short 49.125m (3/4Xstandard with 2/3X standard bends)</a:t>
            </a:r>
          </a:p>
          <a:p>
            <a:r>
              <a:rPr lang="en-US" dirty="0" smtClean="0"/>
              <a:t>‘Empty’ cells with no bends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1787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 Cell</a:t>
            </a:r>
            <a:endParaRPr lang="en-US" dirty="0"/>
          </a:p>
        </p:txBody>
      </p:sp>
      <p:pic>
        <p:nvPicPr>
          <p:cNvPr id="5" name="Content Placeholder 4" descr="2Dip27jul11-000.ps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104" b="27104"/>
          <a:stretch>
            <a:fillRect/>
          </a:stretch>
        </p:blipFill>
        <p:spPr>
          <a:xfrm>
            <a:off x="457200" y="1600199"/>
            <a:ext cx="7431741" cy="4403995"/>
          </a:xfrm>
        </p:spPr>
      </p:pic>
    </p:spTree>
    <p:extLst>
      <p:ext uri="{BB962C8B-B14F-4D97-AF65-F5344CB8AC3E}">
        <p14:creationId xmlns:p14="http://schemas.microsoft.com/office/powerpoint/2010/main" val="1713593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Superperiod</a:t>
            </a:r>
            <a:endParaRPr lang="en-US" dirty="0"/>
          </a:p>
        </p:txBody>
      </p:sp>
      <p:pic>
        <p:nvPicPr>
          <p:cNvPr id="4" name="Content Placeholder 3" descr="2Dip27jul11-005.ps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104" b="2710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895969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Insertion</a:t>
            </a:r>
            <a:endParaRPr lang="en-US" dirty="0"/>
          </a:p>
        </p:txBody>
      </p:sp>
      <p:pic>
        <p:nvPicPr>
          <p:cNvPr id="4" name="Content Placeholder 3" descr="2Dip27jul11-004.ps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104" b="2710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8541327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Short Cell</a:t>
            </a:r>
            <a:endParaRPr lang="en-US" dirty="0"/>
          </a:p>
        </p:txBody>
      </p:sp>
      <p:pic>
        <p:nvPicPr>
          <p:cNvPr id="4" name="Content Placeholder 3" descr="2Dip27jul11-002.ps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104" b="2710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6138971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57</TotalTime>
  <Words>112</Words>
  <Application>Microsoft Macintosh PowerPoint</Application>
  <PresentationFormat>On-screen Show (4:3)</PresentationFormat>
  <Paragraphs>23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Clarity</vt:lpstr>
      <vt:lpstr>A HYBRID WARM-COLD SYNCHROTRON FOR THE MUON COLLIDER </vt:lpstr>
      <vt:lpstr>General Properties</vt:lpstr>
      <vt:lpstr>Standard Cell</vt:lpstr>
      <vt:lpstr>Superperiod</vt:lpstr>
      <vt:lpstr>Insertion</vt:lpstr>
      <vt:lpstr>Short Cell</vt:lpstr>
    </vt:vector>
  </TitlesOfParts>
  <Company>LBNL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HYBRID WARM-COLD SYNCHROTRON FOR THE MUON COLLIDER </dc:title>
  <dc:creator>Al Garren</dc:creator>
  <cp:lastModifiedBy>Al Garren</cp:lastModifiedBy>
  <cp:revision>5</cp:revision>
  <dcterms:created xsi:type="dcterms:W3CDTF">2011-07-28T17:01:21Z</dcterms:created>
  <dcterms:modified xsi:type="dcterms:W3CDTF">2011-07-28T17:58:30Z</dcterms:modified>
</cp:coreProperties>
</file>